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земледелия и животноводства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и технологии формируют сельское хозяйство.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сельское хозяйство устроено по-разному в разных районах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сельское хозяйство влияют климат, почвы, вода, рельеф, техника и рынок. Поэтому одни районы специализируются на пастбищах, а другие — на интенсивном земледелии и молочном скотоводстве.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земледелия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Подсечно-огневая и переложная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ранние формы освоения земли, при которых плодородие поддерживалось в основном естественным восстановлением почвы после выжигания или длительного отдыха участка.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Плодосменная система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Основана на чередовании культур в севообороте. Такой подход помогает сохранять питательный баланс, снижает риск болезней и делает использование пашни более устойчивым.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Залежная и паровая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землю периодически оставляют под отдых или используют паровое поле, чтобы накопить влагу, уменьшить истощение почвы и подготовить участок к следующему посеву.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система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 использует удобрения, орошение, мелиорацию, селекцию и машины. Она даёт высокий урожай, но требует больших вложений и строгого соблюдения агротехники.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Пропашная система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Предполагает выращивание культур, требующих междурядной обработки и тщательного ухода. Она особенно зависит от техники, обработки почвы и своевременного контроля сорняков.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2386" y="1145300"/>
            <a:ext cx="5959320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земледелия отличаются способом сохранения плодородия и уровнем урожайности.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систем земледелия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управляемы почва, влага и питание растений, тем выше продуктивность и технологическая сложность хозяйства.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раздел о сельском хозяйстве.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Пашенное земледелие и севооборот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обработка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Пашенное земледелие строится на систематической обработке почвы и продуманном чередовании культур, что позволяет использовать пашню без длительного истощения участка.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схемы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особенно широко применяются зернопаровые, зернопропашные и зернотравяные севообороты, так как они хорошо сочетаются с местными климатическими условиями.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севооборота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помогает уменьшить число сорняков, вредителей и болезней, а также более рационально распределять влагу и питательные вещества между культурами.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ключевые факторы, которые чаще всего определяют результат на поле и особенно заметны в засушливых районах.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урожайность культур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питание растений и водообеспечение; остальные меры усиливают результат и делают его стабильнее.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географии; оценочная схема влияния факторов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интенсивной системе результат оценивают по отдаче с площади: именно здесь решающими становятся агротехника, удобрения, орошение и контроль состояния почв.
</a:t>
            </a:r>
            <a:endParaRPr lang="en-US" sz="2353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га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больше продукции при интенсивной технологии, чем при экстенсивном освоении территории.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традиционного земледелия к точному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отражает рост управляемости, продуктивности и точности использования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8844" y="1226125"/>
            <a:ext cx="30375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крупнейшее направление, которое включает молочное и мясное производство. Его развитие зависит от кормовой базы, уровня пород, условий содержания и организации ветеринарного контроля.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 и овцеводство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быстро реагируют на качество кормов и организацию содержания. Свиноводство даёт много продукции при интенсивном ведении, а овцеводство важно в засушливых районах.
</a:t>
            </a:r>
            <a:endParaRPr lang="en-US" sz="887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птицеводство отличается высокой специализацией и коротким производственным циклом. Оно особенно важно для снабжения населения яйцами и мясом птицы.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Козоводство, коневодство и пчеловодство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часто имеют региональную специализацию и связаны с природными условиями, традициями и наличием пастбищ, медоносных растений или хозяйственных потребностей территории.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животноводства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31445"/>
            <a:ext cx="3975900" cy="17833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Животноводческие системы отличаются кормовой базой, способом содержания и уровнем специализации.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животноводства и их особенности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специализация, тем больше продуктивность, но и сильнее зависимость от технологий, кормов и ветеринарного контроля.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пастбищах: где и как пасут скот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 естественная кормовая база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открытых пространствах степей и полупустынь скот может круглый год использовать большие площади природных пастбищ. Здесь важны не только травы, но и расстояние до воды, потому что именно оно определяет маршрут стада и возможность длительного выпаса.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Хозяйство, зависящее от природы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позволяет экономно использовать природные угодья и не требует больших затрат на корма, но она чувствительна к засухам и истощению пастбищ. Если нарушается режим осадков или пересыхают водопои, продуктивность хозяйства быстро снижается.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перегон стад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Отгонное скотоводство строится на перемещении животных между зимними и летними пастбищами. Летом стада поднимаются на более прохладные горные участки, а зимой возвращаются в защищённые долины, где меньше снега и легче найти корм.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результаты животноводства сильнее всего влияет качество кормовой базы и стабильность условий содержания. В разных отраслях набор факторов различается, но решающим остаётся технологический уровень хозяйства.
</a:t>
            </a:r>
            <a:endParaRPr lang="en-US" sz="1003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разных отраслей животноводства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ресурсы, напрямую связанные с кормлением и влагой: они быстрее всего отражаются на продуктивности. Остальные меры работают как усилители эффекта.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условное ранжирование факторов повышения урожайности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растениеводство и животноводство поддерживают друг друга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Корма для животных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кормовых культур связывают две отрасли в единую систему: они дают силос, сено, сенаж и зернофураж. Без надёжной кормовой базы невозможно устойчивое развитие молочного и мясного животноводства.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питательных веществ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Навоз, помёт и другие органические остатки возвращаются на поля и пополняют запас гумуса, азота и других элементов. Это уменьшает потребность в минеральных удобрениях и помогает сохранять плодородие почвы.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смешанного хозяйства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растениеводство и животноводство развиваются вместе, хозяйство становится более замкнутым и устойчивым. Оно меньше зависит от внешних поставок кормов, лучше использует отходы и получает более стабильный доход.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53921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9331" y="1553921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8017" y="1586321"/>
            <a:ext cx="324000" cy="25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12961"/>
            <a:ext cx="324000" cy="324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3674" y="3045361"/>
            <a:ext cx="324000" cy="25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кормовую базу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Зернофураж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корма дают животным энергию и используются как основа рациона на фермах. Их количество и качество напрямую влияют на привесы, удой и общую продуктивность поголовья.
</a:t>
            </a:r>
            <a:endParaRPr lang="en-US" sz="1098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Кормовые травы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Люцерна, клевер и многолетние травы обеспечивают белок, клетчатку и зелёную массу. Такие культуры особенно важны для молочного скотоводства и для заготовки сена и сенажа.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Силос и сенаж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на силос и сенаж позволяют сохранять кормовую ценность растений на длительный срок. Это особенно важно в районах с холодной зимой или неустойчивым летним увлажнением.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Комбикорма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Сбалансированные комбикорма помогают точно регулировать рацион по возрасту, виду и продуктивности животных. Они широко используются в промышленном птицеводстве, свиноводстве и откорме молодняка.
</a:t>
            </a:r>
            <a:endParaRPr lang="en-US" sz="976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посевами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посевных площадей часто определяется потребностями животноводства. Хозяйства выделяют часть земли под кормовые культуры, чтобы обеспечить себя кормом и снизить зависимость от рынка зерна.
</a:t>
            </a:r>
            <a:endParaRPr lang="en-US" sz="9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условий местности к выбору системы хозяйства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экономические факторы определяют специализацию земледелия и животноводства.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сельское хозяйство влияет на природу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распашка разрушает естественный покров, ускоряет смыв и выдувание почвы, а также снижает содержание гумуса. На таких территориях урожайность падает, а восстановление плодородия требует долгого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ущерба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лесополосы, рациональное орошение и бережное использование пастбищ помогают сохранить почвы и воду. Такие меры не снижают продуктивность, а делают хозяйство более устойчивым в долгосрочной перспективе.
</a:t>
            </a:r>
            <a:endParaRPr lang="en-US" sz="969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животноводства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высокая плотность поголовья на фермах увеличивает объём отходов и выбросы аммиака и метана. Без грамотной переработки навоза и строгого санитарного контроля возрастает экологический риск.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нагрузка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 и пестицидов может попадать в почву и водоёмы, нарушая их природное равновесие. Особенно опасно это там, где нормы внесения не учитывают особенности грунта и влажности.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под управлением данных и техники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под спутниковым наблюдением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фермер видит состояние поля не только с земли, но и из космоса. Спутниковый мониторинг помогает замечать зоны пересыхания, переувлажнения и ослабления растений, чтобы вовремя изменить режим обработки и полива.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решение для каждого участка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 опирается на данные о почве, погоде и состоянии культур. Вместо одинаковых норм на всём поле используются адресные решения: удобрения, вода и средства защиты вносятся только там, где они действительно нужны.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без лишних потерь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современных животноводческих комплексах автоматические доильные установки, роботизированная раздача кормов и датчики контроля облегчают повседневную работу. Это снижает трудозатраты, помогает поддерживать стабильный рацион и точнее следить за здоровьем животных.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системами особенно заметна там, где земля ограничена, а спрос на продукцию высок. Тогда важнее не расширять площадь, а повышать отдачу каждого гектара.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Экстенсивные и интенсивные системы: сравнение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Экстенсивная модель опирается на пространство, а интенсивная — на технологии и капитал. Выбор зависит от ресурсов территории и допустимой нагрузки на природу.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условные сравнительные оценки
</a:t>
            </a:r>
            <a:endParaRPr lang="en-US" sz="10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почему сельское хозяйство специализируется по-разному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полупустыни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преобладают зерновые культуры, овцеводство и мясное скотоводство. Сухой климат и большие открытые пространства делают выгодным использование пастбищ и засухоустойчивых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вокруг городов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крупными центрами растёт значение овощеводства, тепличных комплексов и птицеводства. Здесь особенно важны транспорт, быстрый сбыт и производство скоропортящейся продукции.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увлажнённых районах лучше развиваются пшеница, сахарная свёкла, молочное скотоводство и свиноводство. Плодородные почвы и удобный рельеф позволяют сочетать пашню и животноводство.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сельское хозяйство эффективно тогда, когда учитывает природу и умеет работать с ней
</a:t>
            </a:r>
            <a:endParaRPr lang="en-US" sz="2991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земледелия и животноводства различаются по уровню интенсивности, но их успех определяется одним: умением сочетать природные условия, технологии и взаимосвязь отраслей без истощения ресурсов.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2026-06-03T05:41:06Z</dcterms:created>
  <dcterms:modified xsi:type="dcterms:W3CDTF">2026-06-03T05:41:06Z</dcterms:modified>
</cp:coreProperties>
</file>