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процессы Западной Европы и Северной Америки: основные темы и значение
</a:t>
            </a:r>
            <a:endParaRPr lang="en-US" sz="185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интеграционных процессов и их влияние на развитие государств.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интеграции в Европе и Северной Америке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Западной Европы и Северной Америки стремились к миру и экономическому росту через сотрудничество и объединение усилий.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объединение угля и стали, 1951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стран создали общий рынок угля и стали, что стало первым шагом к дальнейшей интеграции и укреплению мира в регионе.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договор, 1957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договор учредил Европейское экономическое сообщество, расширив экономическое сотрудничество и заложив основы единого рынка.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Маастрихтский договор, 1992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сформировал Европейский союз и заложил основы политической интеграции, включая общие внешнюю политику и валюту.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интеграции в Западной Европе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лидеры интеграционных процессов в Западной Европе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Германия стали главными движущими силами интеграции, инициируя важнейшие союзы и проекты в регионе.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присоединилась к ЕС в 1973 году, но вышла в 2020 году, обозначив особую политику участия.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Италия, Бельгия, Люксембург и Нидерланды были среди основателей ЕС и способствовали созданию его институтов.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страны постепенно присоединялись к союзу, каждая с индивидуальной степенью интеграции и обязательств.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принципы Европейского союза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ЕС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парламент принимает законы, Европейская комиссия выполняет их, Совет согласует позиции правительств, а Суд следит за соблюдением правил.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ЕС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строится на принципах демократии, свободного рынка и уважения прав человека, что обеспечивает устойчивое сотрудничество между странами.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как альянс коллективной безопасности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Созданное в 1949 году НАТО объединяет страны Европы и Северной Америки для совместной защиты и безопасности.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31 страна-член соблюдает общие стандарты вооружений и принимает решения о совместных операциях и поддержке.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экономической интеграции Северной Америки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 — Канадско-американское соглашение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Заключено первое двустороннее соглашение о свободной торговле, создавая основу для будущей интеграции.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— НАФТА
</a:t>
            </a:r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трехсторонний торговый блок между США, Канадой и Мексикой для либерализации торговли и экономического сотрудничества.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стандартизация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Внедрены общие стандарты в автомобилестроении и сельском хозяйстве, упрощая торговлю и производство.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USMCA
</a:t>
            </a:r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НАФТА была обновлена новым соглашением с современными условиями и правилами для трех стран.
</a:t>
            </a:r>
            <a:endParaRPr lang="en-US" sz="1198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 в интеграции Северной Америки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выступают главным экономическим лидером и инициатором большинства механизмов сотрудничества.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стимулирует развитие транспорта и энергетики, активно участвует в экологических и образовательных проектах.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значительно расширила промышленное производство и стала крупным получателем новых рабочих мест и инвестиций.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4582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4582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Организации американских государств в региональную интеграцию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ОАГ способствует укреплению демократических институтов и уважению прав человека во всех странах региона.
</a:t>
            </a:r>
            <a:endParaRPr lang="en-US" sz="1003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реализует проекты, направленные на развитие экономики и снижение бедности среди государств-участников.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ОАГ координирует борьбу с терроризмом и вопросами региональной безопасности, укрепляя мир.
</a:t>
            </a:r>
            <a:endParaRPr lang="en-US" sz="100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НАФТА на экономику Северной Америки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торговых барьеров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НАФТА устранила пошлины и ограничения, что значительно увеличило товарооборот между Канадой, США и Мексикой. Это способствовало развитию промышленности и расширению рынков сбыта.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производства и рабочих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стимулировало создание новых производств в Мексике и технологическое обновление в Канаде, что повлияло на появление рабочих мест и усиление экономического сотрудничества.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эффекты интеграции: рост торговли и производства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стимулировала инвестиции и инновации, повышая конкурентоспособность стран на мировом рынке.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и торговли, а также снижение безработицы демонстрируют значимость интеграции для стабильного экономического развития.
</a:t>
            </a:r>
            <a:endParaRPr lang="en-US" sz="84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Всемирный банк, данные до 2022 года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образовательные изменения через интеграцию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 действует программа Эразмус+, способствующая международному обучению студентов и обмену опытом. Это укрепляет межкультурное понимание и расширяет профессиональные горизонты молодёжи.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реализуются совместные образовательные проекты и стандартизация программ, что облегчает академическую мобильность и развитие навыков, востребованных в современных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интеграции в Европе и Северной Америке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 создан единый рынок с общими стандартами и свободным движением товаров, капитала, услуг и рабочей силы, обеспечивающий тесное экономическое сотрудничество.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евро облегчило финансовые расчёты и усилило экономическую стабильность среди стран-участниц, углубив интеграционные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применяются торговые соглашения и совместные комиссии для гармонизации стандартов и поддержания взаимовыгодного взаимодействия между странами.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европейский рынок и введение евро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единой валюты евро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используется 20 странами, устраняя обменные издержки, упрощая путешествия и обмен, а также поддерживая согласованную экономическую политику среди участников.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единого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Объединённый европейский рынок обеспечивает свободное перемещение товаров, услуг, капитала и работников между странами, способствуя экономическому росту и укреплению позиций ЕС на глобальной арене.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Великобритании из ЕС (Брексит) осложнил координацию и повлиял на экономическую стабильность союза.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кризисы создают трудности в формировании единой политики и требуют эффективного совместного реагирования.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 внутри объединений вызывает социальное напряжение и требует поиска справедливых решений.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конкуренции с азиатскими странами и споры по экологическим стандартам требуют адаптации интеграционных стратегий.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вызовы интеграционных процессов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обмена в ЕС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Erasmus+ открывает студентам возможность изучать иностранные культуры и профессии, расширяя кругозор и создавая международные контакты, важные для будущей карьеры.
</a:t>
            </a:r>
            <a:endParaRPr lang="en-US" sz="1184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в Северной Америке
</a:t>
            </a:r>
            <a:endParaRPr lang="en-US" sz="1089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и обмены способствуют развитию новых знаний и навыков среди молодёжи, а Fulbright поддерживает академическую мобильность и сотрудничество.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и языковых компетенций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стимулирует овладение иностранными языками и цифровыми технологиями, что повышает конкурентоспособность и мобильность молодого поколения.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для молодёжи в эпоху интеграции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интеграционных моделей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трёх региональных интеграций с акцентом на количество участников, институты и степень экономической интеграции.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имеет наиболее глубокую интеграцию с собственной валютой и институтами, в то время как НАФТА/USMCA и ЕАЭС ориентированы на торговое сотрудничество без общей валюты.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ЕС, USMCA и ЕАЭС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ключевые тренды в региональной интеграции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96380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Цифровая экономика
</a:t>
            </a:r>
            <a:endParaRPr lang="en-US" sz="943" dirty="0"/>
          </a:p>
        </p:txBody>
      </p:sp>
      <p:sp>
        <p:nvSpPr>
          <p:cNvPr id="10" name="Text 2"/>
          <p:cNvSpPr txBox="1"/>
          <p:nvPr/>
        </p:nvSpPr>
        <p:spPr>
          <a:xfrm>
            <a:off x="520149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технологий становится приоритетом для повышения эффективности и конкурентоспособности регионов.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2604305" y="1492019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зелёных технологий
</a:t>
            </a:r>
            <a:endParaRPr lang="en-US" sz="943" dirty="0"/>
          </a:p>
        </p:txBody>
      </p:sp>
      <p:sp>
        <p:nvSpPr>
          <p:cNvPr id="12" name="Text 4"/>
          <p:cNvSpPr txBox="1"/>
          <p:nvPr/>
        </p:nvSpPr>
        <p:spPr>
          <a:xfrm>
            <a:off x="2528074" y="195998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союзы активно поддерживают экологичные решения для борьбы с изменением климата и улучшения качества жизни.
</a:t>
            </a:r>
            <a:endParaRPr lang="en-US" sz="814" dirty="0"/>
          </a:p>
        </p:txBody>
      </p:sp>
      <p:sp>
        <p:nvSpPr>
          <p:cNvPr id="13" name="Text 5"/>
          <p:cNvSpPr txBox="1"/>
          <p:nvPr/>
        </p:nvSpPr>
        <p:spPr>
          <a:xfrm>
            <a:off x="4602401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международного сотрудничества
</a:t>
            </a:r>
            <a:endParaRPr lang="en-US" sz="852" dirty="0"/>
          </a:p>
        </p:txBody>
      </p:sp>
      <p:sp>
        <p:nvSpPr>
          <p:cNvPr id="14" name="Text 6"/>
          <p:cNvSpPr txBox="1"/>
          <p:nvPr/>
        </p:nvSpPr>
        <p:spPr>
          <a:xfrm>
            <a:off x="4515095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Укрепляется взаимодействие в сферах безопасности и климатической политики между странами Европы и Северной Америки.
</a:t>
            </a:r>
            <a:endParaRPr lang="en-US" sz="814" dirty="0"/>
          </a:p>
        </p:txBody>
      </p:sp>
      <p:sp>
        <p:nvSpPr>
          <p:cNvPr id="15" name="Text 7"/>
          <p:cNvSpPr txBox="1"/>
          <p:nvPr/>
        </p:nvSpPr>
        <p:spPr>
          <a:xfrm>
            <a:off x="6612088" y="1502428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патриотических движений
</a:t>
            </a:r>
            <a:endParaRPr lang="en-US" sz="943" dirty="0"/>
          </a:p>
        </p:txBody>
      </p:sp>
      <p:sp>
        <p:nvSpPr>
          <p:cNvPr id="16" name="Text 8"/>
          <p:cNvSpPr txBox="1"/>
          <p:nvPr/>
        </p:nvSpPr>
        <p:spPr>
          <a:xfrm>
            <a:off x="6535857" y="197039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националистических настроений способно влиять на динамику интеграции и вызывать новые вызовы.
</a:t>
            </a:r>
            <a:endParaRPr lang="en-US" sz="903" dirty="0"/>
          </a:p>
        </p:txBody>
      </p:sp>
      <p:sp>
        <p:nvSpPr>
          <p:cNvPr id="17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связи: обмены между Европой и Северной Америкой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кино активно представлено в США через фестивали и премьеры, расширяя культурный обмен и взаимное признание киноиндустрий.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спортивные лиги и культурные проекты способствуют укреплению межконтинентальных связей, обмену традициями и развитию студенческих инициатив.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Интеграция: шаг к будущему для молодёжи и мира
</a:t>
            </a:r>
            <a:endParaRPr lang="en-US" sz="3526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процессы создают новые возможности, способствуют развитию, миру и устойчивому будущему, открывая молодым людям перспективы в глобальном мире.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2026-05-11T02:44:54Z</dcterms:created>
  <dcterms:modified xsi:type="dcterms:W3CDTF">2026-05-11T02:44:54Z</dcterms:modified>
</cp:coreProperties>
</file>