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Родари «Солнце и туча» — веселая сказка о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сказка о том, как Солнце и Туча спорили о своей пользе.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 сказку и почему она интересна детям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Джанни Родари придумал добрую и остроумную историю о природе. Перевод Ирины Константиновой сделал текст ясным, легким и особенно удобным для чтения во 2 классе.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спорят герои сказки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уверено, что без его света и тепла мир был бы холодным и мрачным. Оно говорит о ясном дне и радости, которую приносит людям и растениям.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отвечает, что ее дождь не менее важен. Она напоминает о влажной земле, свежести в садах и полях, а также о том, что без воды жизнь невозможна.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героев не превращается в ссору. Каждый из них по-своему прав, потому что в природе нужны и солнце, и дождь, и ни один не может заменить другой.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показано теплым, ярким и уверенным. Оно словно радуется своей силе и говорит смело. Такой образ легко представить даже младшему школьнику.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Туча как сказочные герои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Тучи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выглядит темной, строгой и немного сердитой. Но за ее хмуростью скрыта польза. Она тоже ведет себя как человек, который хочет доказать свою правоту.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в сказке похожа на людей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Туча не просто появляются в тексте, а разговаривают между собой. Благодаря этому природные явления становятся похожими на живых собеседников.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обижаются и доказывают свою важность, как люди в разговоре. Такой прием делает сказку смешной, живой и очень понятной детям.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героя есть свой характер: у Солнца он светлый, у Тучи — строгий. Олицетворение помогает увидеть в природе не только явление, но и образ.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разговор героев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Туча начинают с того, кто из них важнее. Так сразу появляется главное напряжение сказки.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самого начала становится ясно: у каждого явления есть свой смысл, и спор не может закончиться победой одного.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пользы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говорит о тепле и свете, а Туча — о дожде и свежести. Каждый называет свою работу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полезного делает Туча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приносит дождь, а он помогает растениям, деревьям, садам и полям. Без влаги земля быстро высохла бы и стала бедной.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воздух становится свежим, а листва — яркой и живой. Поэтому даже пасмурный день может быть очень нужным и полезным.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Туча показывает, что хмурое не значит плохое. Ее работа важна для жизни природы, хотя она выглядит не такой веселой, как Солнце.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полезного делает Солнце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землю, и все вокруг становится видимым и ярким. Без света было бы трудно жить людям, животным и растениям.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согревает природу и помогает всему живому чувствовать себя лучше. В его тепле растения растут, а люди радуются ясному дню.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связано с ростом и силой природы. Оно делает день веселым, а мир вокруг — живым, красивым и радостным.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спор приводит к главной мысли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ход разговора Солнца и Тучи от спора к доброму выводу.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звучит легко и весело, потому что спор Солнца и Тучи похож на забавную сценку. В ней чувствуется улыбка автора и добрый взгляд на природу.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спор, в истории нет злости или грусти. Читатель видит, что разные явления природы могут мирно сосуществовать и быть одинаково важными.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перевода Ирины Константиновой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звучит просто и понятно, поэтому дети легко улавливают смысл сказки уже с первого чтения и не теряются в длинных или сложных оборотах.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мягкий ритм помогают читать текст вслух выразительно: реплики героев звучат живо, будто настоящая маленькая сценка.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делает Солнце и Тучу близкими и понятными персонажами, а не далёкими сказочными образами без характера.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ясному языку сказка быстро запоминается, хорошо пересказывается и подходит для обсуждения на уроке литературного чтения во 2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сказке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превращает природные явления в героев: Солнце и Туча разговаривают, спорят и обижаются, как люди, поэтому история становится особенно живой.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легко представить образы: Солнце связывается со светом и теплом, а Туча — с дождём, прохладой и влажной землёй.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спор двух героев создаёт смешной ритм и постепенно подводит читателя к мысли, что у каждого явления природы есть своя польза.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 спорят в сказке, и каждый из них по-своему прав.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два разных природных явления показывают, что мир становится полным только тогда, когда в нём есть и солнце, и дождь.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Дж. Родари «Солнце и туча», перевод И. Константиновой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дождь и жизнь природы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согревает землю, помогает видеть яркие краски и создаёт условия для роста растений. Без него природе было бы холодно и тускло.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приносит влагу, которая нужна садам, полям и деревьям. После него земля оживает, а природа получает силы для нового роста и обновления.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спора к пониманию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смысловых шагов в сказке Джанни Родари.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77944" y="1180190"/>
            <a:ext cx="309900" cy="24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причины, почему сказка легко запоминается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небольшая по объёму, поэтому ребёнок не устаёт при чтении и быстро удерживает в памяти последовательность событий и главную мысль.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ярких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истории всего два персонажа, и у каждого свой понятный голос. Это облегчает пересказ и делает сюжет ясным даже после первого знакомства.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Образная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туча, дождь и тепло легко представить, поэтому сказка запоминается не только словами, но и яркими картинами природы.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бы Солнце и Туча были соседями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напоминало бы доброго соседа, который первым утром улыбается двору, приносит свет и поднимает настроение всем вокруг. Его присутствие сразу делает день тёплым.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выглядела бы более строгим, но очень нужным соседом: она приходит с дождём, поливает растения и помогает саду не засохнуть. Вместе они поддерживают порядок в природе.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при чтении сказки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нет злодея, поэтому спор героев не превращается в ссору с победителем и проигравшим; читатель видит лишь разные взгляды на одну и ту же природу.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Туча обладают разными характерами, но оба говорят правду о своей пользе, а значит, каждый герой нужен миру по-своему.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уважать различия: то, что кажется хмурым или слишком ярким, на самом деле может быть необходимым и добрым.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взгляд автора помогает заметить простую мысль: природа становится красивой и живой именно тогда, когда в ней есть разнообразие.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80190"/>
            <a:ext cx="309900" cy="247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90094" y="3032075"/>
            <a:ext cx="297000" cy="29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09775" y="3032075"/>
            <a:ext cx="259875" cy="297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вспомнить сказку
</a:t>
            </a:r>
            <a:endParaRPr lang="en-US" sz="2500" dirty="0"/>
          </a:p>
        </p:txBody>
      </p:sp>
      <p:sp>
        <p:nvSpPr>
          <p:cNvPr id="14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28365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 свет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 о тепле, ясном дне и радости, которую приносит солнечная погода. Они сразу возвращают к образу главного героя.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2884769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 и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пара слов связана с прохладой, влагой и пользой для земли. По ним легко вспомнить второго героя и его важную роль.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5485900" y="16200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«спор» помогает восстановить сюжет: персонажи не ссорятся всерьёз, а по-доброму доказывают, кто из них нужнее природе.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283650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подсказывает главную мысль сказки: и солнце, и дождь нужны растениям, животным и людям, потому что природа живёт благодаря обоим.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2884772" y="3496400"/>
            <a:ext cx="2445000" cy="12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 олицетворение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напоминают, что текст переведён Ирой Константиновой и что природные явления в нём ведут себя как живые герои.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которую хочется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«Солнце и туча» показывает, что в природе нет лишних явлений: свет, тепло, дождь и прохлада одинаково нужны миру. В этом и есть её добрая мудрость.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2026-05-24T08:46:49Z</dcterms:created>
  <dcterms:modified xsi:type="dcterms:W3CDTF">2026-05-24T08:46:49Z</dcterms:modified>
</cp:coreProperties>
</file>