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Поясняет, когда три точки на сторонах треугольника и продолжениях лежат на одной прямой.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Менелая: связь отрезков в треугольнике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Менелая изучается как один из ключевых фактов про треугольник и секущую прямую. Она работает с подобием, пропорциями отрезков и направленными величинами. Особенно полезна в задачах, где прямая пересекает стороны треугольника.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теоремы Менелая в школьной геометрии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точки X, Y, Z расположены соответственно на прямых BC, CA, AB. Направленный характер отношений учитывает, по какую сторону вершины оказалась точка пересечения.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утверждение также верно: если произведение отношений равно 1, то точки X, Y и Z лежат на одной прямой. Поэтому формула служит и критерием, и инструментом доказательства.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прямая пересекает стороны треугольника ABC или их продолжения в точках X, Y, Z, то справедливо равенство AX/XB · BY/YC · CZ/ZA = 1 для направленных отрезков.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теоремы Менелая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и секущая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треугольник ABC и секущую прямую, которая пересекает стороны BC, CA и AB в точках X, Y и Z. На рисунке отмечены отрезки AX, XB, BY, YC, CZ и ZA.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отрезков в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фиксирует, что одна прямая проходит через три точки, лежащие на сторонах треугольника или на их продолжениях. Важно корректно указать, какие именно отрезки считаются направленными, чтобы формула работала точно.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расположения точек и прямой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65321"/>
            <a:ext cx="276900" cy="3164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14384"/>
            <a:ext cx="276900" cy="3164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626865"/>
            <a:ext cx="276900" cy="22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91915"/>
            <a:ext cx="276900" cy="2215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Направленные отрезки и знак отношения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 стороне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лежит между вершинами соответствующей стороны, направленное отношение получается положительным. Тогда выражения в формуле совпадают по знаку с обычной интуицией о пропорциях.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 продолжении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точка находится на продолжении стороны за вершиной, одно из направлений меняется. Из-за этого отношение может стать отрицательным, и без знаков формула неверна.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подменять длины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длина всегда положительна, а направленный отрезок учитывает направление. Поэтому заменить AX/XB на простую дробь длин можно только после проверки, что знаки совпадают.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знака в произведении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теореме Менелая решающее значение имеет произведение трёх дробей. Знаки у разных отношений согласуются так, что итог равен 1, если точки действительно коллинеарны.
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формула теоремы Менелая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опирается на подобие треугольников и пропорциональность сторон.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точки X, Y и Z лежат на сторонах треугольника ABC или на их продолжениях и выполнено равенство AX/XB · BY/YC · CZ/ZA = 1, то эти точки коллинеарны.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есть условие с произведением отношений не просто описывает прямую, а позволяет доказать, что она действительно проходит через три заданные точки.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доказательствах обратная теорема особенно удобна, когда по рисунку вы предполагаете коллинеарность, но нужно строго подтвердить её алгебраическим критерием.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она помогает проверять геометрические построения: если в расчётах произведение отношений не равно 1, значит, точки не лежат на одной прямой.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теорема Менелая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248137"/>
            <a:ext cx="5955300" cy="22315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Менелая и теорема Чевы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в треугольнике связываются три точки: либо на сторонах одной секущей, либо на трёх прямых, ведущих от вершин.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Менелай отвечает за коллинеарность трёх точек, Чева — за одновременное пересечение трёх линий; обе теоремы опираются на пропорции в треугольнике.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секущую прямую теорема помогает «сшить» несколько дробей в одно равенство, а затем использовать его как строгий аргумент.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результативно применять Менелая, когда на рисунке заранее видны три точки пересечения секущей и требуется установить прямую или вычислить величину.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(без привязки к конкретным статистическим данным), обобщение типовых задач.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теорема Менелая применяется чаще всего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выбирают направленные отрезки, корректно определяя, между вершинами точка или на продолжении. После этого записывают произведение трёх дробей по формуле Менелая и приводят выражение к нужному виду.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подставляют известные отношения и находят неизвестный отрезок или коэффициент. При необходимости помогают подобием треугольников, параллельными прямыми или теоремой Фалеса.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мысленно фиксируют конфигурацию: треугольник и секущая прямая. Затем отмечают три точки пересечения со сторонами или их продолжениями и проверяют, что они действительно принадлежат одной прямой по построению.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приёмы применения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треугольнике на рисунке прямая пересекает две стороны и продолжение третьей. В точках пересечения отмечены X, Y и Z: они автоматически становятся кандидатами на коллинеарность, которую подтверждают формулой Менелая.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и «три точки»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условии обычно известны два дробных отношения деления на сторонах и задана длина одного из отрезков. С опорой на конфигурацию записывают произведение трёх отношений для направленных отрезков, чтобы «достать» неизвестную величину.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Дано два отношения и одна длина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подстановки известных значений произведение должно обратиться в единицу. Неизвестный отрезок выражают из полученного уравнения и затем проверяют, соответствует ли знак отношения ситуации, когда точка находится между вершинами или на продолжении.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Неизвестный отрезок через пропорцию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школьной задачи на теорему Менелая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083297"/>
            <a:ext cx="5955300" cy="26974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 (учебный курс).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с теоремой Менелая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последовательность работы: от чтения чертежа до проверки знаков в направленных отношениях. Такой порядок уменьшает риск ошибок и помогает быстрее довести вычисления до результата.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сводит задачу к одной алгебраической формуле: ключевые трудности обычно лежат в корректном выборе направленных отрезков и в проверке порядка точек.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198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4087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применении теоремы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обычные длины, игнорируя знак. В результате при точке на продолжении сторона «меняет ориентацию», и произведение отношений перестаёт равняться единице.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вместо направленных отрезков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511450" y="5253200"/>
            <a:ext cx="112005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Пытаются применять формулу, когда на рисунке точки не лежат на одной прямой. Сначала нужно убедиться, что X, Y и Z действительно относятся к одной секущей.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1166275" y="4573225"/>
            <a:ext cx="105282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проверили коллинеарность
</a:t>
            </a:r>
            <a:endParaRPr lang="en-US" sz="1700" dirty="0"/>
          </a:p>
        </p:txBody>
      </p:sp>
      <p:sp>
        <p:nvSpPr>
          <p:cNvPr id="15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 местами, что лежит на стороне, а что — на продолжении. Тогда в формуле перепутываются буквы и интервалы, и даже правильная идея приводит к неверному уравнению.
</a:t>
            </a:r>
            <a:endParaRPr lang="en-US" sz="1477" dirty="0"/>
          </a:p>
        </p:txBody>
      </p:sp>
      <p:sp>
        <p:nvSpPr>
          <p:cNvPr id="16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стороны и её продолжения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 теореме Менелая отражает направление деления: один и тот же модуль может соответствовать разным алгебраическим отношениям.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хотя бы один знак выбран неверно, произведение отношений уже не даст 1. Поэтому важно связывать знак с тем, где именно лежит точка на прямой.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учебному материалу школьной геометрии; иллюстрация к правилу направленных отрезков (без привязки к конкретной задаче).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знак отношения в разных случаях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аналитическом подходе коллинеарность точек проверяют через уравнение прямой: находят, удовлетворяют ли координаты X, Y и Z одному линейному условию.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дроби деления отрезков выражают через координаты: отношение длин на прямой связывают с параметром прямой, а направленность учитывают алгебраическим знаком.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теорема Менелая становится «мостом»: синтетическая конфигурация переводится в точную запись, а проверка сводится к вычислению и сопоставлению алгебраических равенств.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Менелая и координатная геометрия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сложных чертежах одна прямая может пересекать стороны несколько раз, образуя цепочки точек и промежутков. Тогда удобна идея «свести всё к одному произведению»: подбирают корректные тройки отрезков по секущей.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повышенной сложности теорему Менелая комбинируют с подобием треугольников, признаками параллельности и свойствами трапеции. Это позволяет постепенно заменить неизвестные величины параметрами, введёнными через пропорции.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Менелай в более сложных геометрических конфигурациях
</a:t>
            </a:r>
            <a:endParaRPr lang="en-US" sz="282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задачу на теорему Менелая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прямая пересекает треугольник и его продолжения, уместно искать произведение трёх отношений.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Менелая развивает умение оперировать пропорциями и направленными величинами: ученик учится видеть, что «длина» в задаче — не только число, но и ориентация на прямой.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тренирует строгую логику доказательства: из геометрического рисунка последовательно получается одно алгебраическое равенство, а затем вывод доводится до результата без скачков.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теоремой повышает аккуратность чтения чертежа. Важно различать, какие отрезки берутся на сторонах, а какие — на продолжениях, и как меняется знак отношения.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Менелай помогает связать разные разделы курса: подобие, пропорциональность, параллельные прямые и алгебраические преобразования становятся частями единого инструмента решения.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ценность теоремы для 11 класса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формула опирается не на один приём, а на целый набор базовых идей школьной геометрии 11 класса.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ученик владеет каждым из связанных понятий, тем проще ему корректно записывать направленные отношения и получать верное равенство.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разделов школьной геометрии; структурирование понятий для учебной наглядности (без числовых измерений).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Понятия, связанные с теоремой Менелая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Менелая задаёт строгий критерий для трёх точек на сторонах треугольника или их продолжениях: произведение направленных отношений равно 1. Она помогает доказывать и находить неизвестные величины в задачах 11 класса.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точный критерий коллинеарности и вычислений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2026-05-13T12:18:43Z</dcterms:created>
  <dcterms:modified xsi:type="dcterms:W3CDTF">2026-05-13T12:18:43Z</dcterms:modified>
</cp:coreProperties>
</file>