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клетки: ядерный аппарат – ключевые аспекты и цели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ядра как центра наследственности и регуляции клеточных процессов.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значение изучения ядра клетки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основная органелла эукариот, открытая в 1831 году Робертом Броуном. Оно хранит наследственную информацию и контролирует важные процессы клеточного роста и деления у растений, животных и грибов.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ядра эукариотической клетки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двойной мембраной — ядерной оболочкой, которая отделяет генетический материал от цитоплазмы и обеспечивает селективный обмен веществ.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мембрана как защитный барьер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ядра выделяют хроматин, ядрышко, кариоплазму и ядерные поры, каждый из которых выполняет специфические функции для поддержания жизнедеятельности клетки.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компоненты ядра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клеток содержит одно ядро, но некоторые, например мышечные или печёночные, имеют несколько ядер, что связано с особенностями их функций.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количестве ядер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оболочка: строение и связь с органеллами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 состоит из внутренней и наружной мембран с перинуклеарным пространством между ними, обеспечивая механическую устойчивость ядру и среду для обмена веществ.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мембраны и перинуклеарное пространство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ядерную оболочку проходят ядерные поры, контролирующие обмен макромолекулами и предотвращающие произвольное проникновение веществ внутрь ядра.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Ядерные поры как транспортные ворота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Наружная мембрана ядра соединяется с шероховатой эндоплазматической сетью, что обеспечивает коммуникацию и передачу молекул между ядром и цитоплазмой.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эндоплазматической сетью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Кариоплазма: состав, функции и значение для метаболизма клетки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кариоплазме находятся регуляторные белки, играющие ключевую роль в контроле транскрипции и поддержании структурной организации ядра.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свободное перемещение нуклеопротеинов и ферментов, необходимых для синтеза и репликации нуклеиновых кислот.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Кариоплазма — густая жидкость, насыщенная белками, РНК и ионами, создающая благоприятную среду для биохимических реакций в ядре.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ламина состоит из белков ламинов A, B и C, образующих прочную сетку, поддерживающую форму ядра и фиксирующую хроматин у внутренней мембраны.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Дефекты ламинов связаны с наследственными заболеваниями (ламинопатиями), влияющими на клеточный цикл, сигнализацию и вызывающими прогерию и мышечные дистрофии.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ламина: состав, функции и клиническое значение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ядра работают совместно, чтобы защищать наследственную информацию и обеспечивать её использование для синтеза белков.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сложная структура, где каждый элемент выполняет строго определённые функции для жизнедеятельности клетки.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организация ядерного аппарата клетки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пособия по клеточной биологии,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8859"/>
            <a:ext cx="3911100" cy="14704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2650" y="1508859"/>
            <a:ext cx="3911100" cy="14704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44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ядра в различных типах клеток: пример фибробласта
</a:t>
            </a:r>
            <a:endParaRPr lang="en-US" sz="3744" dirty="0"/>
          </a:p>
        </p:txBody>
      </p:sp>
      <p:sp>
        <p:nvSpPr>
          <p:cNvPr id="9" name="Text 2"/>
          <p:cNvSpPr txBox="1"/>
          <p:nvPr/>
        </p:nvSpPr>
        <p:spPr>
          <a:xfrm>
            <a:off x="360325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фибробласта имеет продолговатую форму и занимает центральное положение в клетке, что связано с активной синтезирующей функцией этой клетки.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расположение ядра в фибробластах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2650" y="3469478"/>
            <a:ext cx="39111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Фибробласты содержат одно-два крупных ядрышка и около 30–50 ядерных пор, что отражает высокую активность в производстве рибосом и транспортных процессах.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62650" y="3025025"/>
            <a:ext cx="3911100" cy="3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ядрышек и пор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772603"/>
            <a:ext cx="4839600" cy="2313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ядра отражает его функции: вода обеспечивает подвижность, а нуклеиновые кислоты — генетическую активность.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воды обеспечивает гибкость, а присутствие ДНК и РНК подтверждает генетическую функцию ядра.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/ Клиническая биохимия ядра клетки.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ядра клетки: таблица и основной вывод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63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Ядерные поры: строение, функции и биологическое значение
</a:t>
            </a:r>
            <a:endParaRPr lang="en-US" sz="3763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Ядерные поры представляют собой крупные белковые комплексы, встроенные в ядерную оболочку, обеспечивающие селективный транспорт макромолекул между ядром и цитоплазмой.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ядерных пор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пропускают мРНК, белки и другие молекулы, поддерживая гомеостаз. Нарушения их работы связывают с развитием раковых и генетических заболеваний.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значение в клеточном метаболизме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 представляет собой сложный комплекс ДНК и белков, обеспечивающий компактную упаковку генетического материала внутри ядра. В его основе лежит структура нуклеосомы, где ДНК обвита вокруг гистоновых белков.
</a:t>
            </a:r>
            <a:endParaRPr lang="en-US" sz="1349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два основных типа хроматина: эухроматин, активный в транскрипции, и гетерохроматин — конденсированная форма, участвующая в регуляции и защите генов. Такая организация позволяет уместить около 2 метров ДНК в ядро диаметром всего 5–10 мкм.
</a:t>
            </a:r>
            <a:endParaRPr lang="en-US" sz="1263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29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Хроматин: структура, формы и биологическая роль
</a:t>
            </a:r>
            <a:endParaRPr lang="en-US" sz="342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 — немембранная, сферическая структура диаметром 1–2 мкм, расположенная внутри ядра. Здесь происходит синтез рибосомальной РНК и сборка рибосомных субединиц, необходимых для белкового синтеза.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и размеры ядрышек варьируют в зависимости от активности клетки. Например, поджелудочная железа содержит крупные ядрышки вследствие интенсивного синтеза белков, что отражает её функциональную специализацию.
</a:t>
            </a:r>
            <a:endParaRPr lang="en-US" sz="1396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Ядрышко: организация, функции и примеры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81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68600" y="1629091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— компактные структуры, формирующиеся в период клеточного деления, и служат носителями генетической информации. В каждой диплоидной клетке человека содержится 46 хромосом, объединённых в 23 пары.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409125" y="360000"/>
            <a:ext cx="53769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Хромосомы: структура, функции и особенности у человека
</a:t>
            </a:r>
            <a:endParaRPr lang="en-US" sz="3429" dirty="0"/>
          </a:p>
        </p:txBody>
      </p:sp>
      <p:sp>
        <p:nvSpPr>
          <p:cNvPr id="8" name="Text 3"/>
          <p:cNvSpPr txBox="1"/>
          <p:nvPr/>
        </p:nvSpPr>
        <p:spPr>
          <a:xfrm>
            <a:off x="4668600" y="3216300"/>
            <a:ext cx="3566700" cy="12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митозе и мейозе хромосомы проходят стадии конденсации и разделения, что обеспечивает точное распределение ДНК дочерним клеткам и поддержание генетического разнообразия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7757" y="1747259"/>
            <a:ext cx="3465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26734"/>
            <a:ext cx="468000" cy="41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 ядерного аппарата и его связи с заболеваниями
</a:t>
            </a:r>
            <a:endParaRPr lang="en-US" sz="3663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ДНК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контролирует точное копирование наследственного материала, необходимое для деления клеток и поддержания генетической стабильности организма.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транскрипции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транскрипции внутри ядра управляют экспрессией генов, определяя специализированные функции клеток и их адаптацию к изменениям среды.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и исследовательское значение
</a:t>
            </a:r>
            <a:endParaRPr lang="en-US" sz="1556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нарушений ядерных функций способствует разработке методов диагностики и терапии наследственных и приобретённых патологий.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и генетические нарушения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структур ядра, таких как ламины, связаны с наследственными болезнями и онкологическими процессами, влияющими на жизнедеятельность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синтеза РНК в ядре: транскрипция и посттранскрипционные модификации
</a:t>
            </a:r>
            <a:endParaRPr lang="en-US" sz="347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на матрице ДНК с помощью РНК-полимеразы II синтезируется пре-мРНК. В процессе участвуют различные транскрипционные факторы, обеспечивающие точность и регуляцию активности генов.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Транскрипция РНК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синтеза пре-мРНК подвергается сплайсингу, кэпированию и полиаденилированию, что обеспечивает её стабильность и правильный экспорт в цитоплазму для последующего синтеза белков.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Модификации пре-мРНК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Механизмы, регулирующие ядерно-цитоплазматический обмен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между ядром и цитоплазмой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и молекулярные признаки патологии ядерного аппарата
</a:t>
            </a:r>
            <a:endParaRPr lang="en-US" sz="3514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Злокачественные клетки зачастую имеют атипичное ядро: неправильную форму, множественные ядрышки, искажения ядерной оболочки, что свидетельствует о нарушениях регуляции клеточного цикла и генетических процессов.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морфологии при злокачественных опухолях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болезни, вызванные мутациями ламинов, приводят к дезорганизации ядерной ламинации, нарушению структуры хроматина и клеточной функции, что проявляется в мышечных дистрофиях и преждевременном старении.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Ламинапатии и их молекулярные особенности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765184"/>
            <a:ext cx="4535700" cy="23278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ядра эукариот и прокариот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эукариотическим ядром и прокариотической клеткой отражаются в структуре и организации генетического материала.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обладают более сложной организацией ядра, что обеспечивает более детальный контроль генетических процессов по сравнению с прокариотами.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учебники по клеточной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современные методы изучения ядра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Броун впервые описал ядро как постоянную структурную часть клетки, что заложило основу для дальнейших исследований.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1831 год — открытие ядра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078707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Фридрих Мишер выявил нуклеиновую кислоту, позднее названную ДНК, что стало ключевым шагом в понимании генетического материала.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078700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1869 год — выделение ДНК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797089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Вальтер Флемминг подробно описал процесс деления ядра, что объяснило механизм наследственности на клеточном уровне.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97075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1879 год — открытие митоза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5515470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электронной микроскопии и флуоресцентных методов позволяло изучать структуру ядра с высоким разрешением.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15450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развитие микроскопии
</a:t>
            </a:r>
            <a:endParaRPr lang="en-US" sz="1400" dirty="0"/>
          </a:p>
        </p:txBody>
      </p:sp>
      <p:sp>
        <p:nvSpPr>
          <p:cNvPr id="18" name="Text 10"/>
          <p:cNvSpPr txBox="1"/>
          <p:nvPr/>
        </p:nvSpPr>
        <p:spPr>
          <a:xfrm>
            <a:off x="7233852" y="2835750"/>
            <a:ext cx="155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CRISPR и молекулярных биотехнологий расширяет понимание регуляции генов и патологий, связанных с ядром.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33825" y="2243700"/>
            <a:ext cx="15525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Ядерный аппарат играет ключевую роль в хранении и реализации генетической информации. Изучение его структуры и функций открывает пути к новым методам лечения наследственных и онкологических заболеваний.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 перспективы исследований ядерного аппарата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2026-05-10T05:50:09Z</dcterms:created>
  <dcterms:modified xsi:type="dcterms:W3CDTF">2026-05-10T05:50:09Z</dcterms:modified>
</cp:coreProperties>
</file>