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Пушкин: история, честь и судьба в четырёх произведениях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судьба человека в поэзии и прозе Пушкина.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Пушкина о прошлом России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помогают увидеть прошлое не как набор дат, а как выбор людей, их честь, страхи и ответственность. Разные жанры делают одни и те же вопросы особенно наглядными.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54258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925" y="1924325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29125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06975"/>
            <a:ext cx="452400" cy="452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52215"/>
            <a:ext cx="452400" cy="361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 Пушкина: пять важных особенностей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опирается на старинные источники, но не пересказывает их буквально. Он отбирает самое выразительное и превращает исторический материал в живую художественную картину.
</a:t>
            </a:r>
            <a:endParaRPr lang="en-US" sz="878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предания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фоне больших событий писатель показывает конкретного героя. Читатель видит, как исторический поворот меняет характер, судьбу и отношение человека к долгу.
</a:t>
            </a:r>
            <a:endParaRPr lang="en-US" sz="967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история раскрывается через связь правителя и общества. Пушкин показывает не только силу власти, но и то, как народ воспринимает происходящее вокруг.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народ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просто сообщает факты, а создаёт яркие сцены и сильные характеры. Благодаря этому история запоминается и заставляет задуматься о нравственном смысле событий.
</a:t>
            </a:r>
            <a:endParaRPr lang="en-US" sz="982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у Пушкина часто соседствует с домыслами, легендами и мнениями людей. Это делает события более сложными и приближёнными к реальной жизни.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 слухи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зрелый период творчества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сдержанность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1820–1830-е годы Пушкин пишет особенно точно и сдержанно. Его фразы становятся короче, а каждое слово работает на смысл и создаёт ясный, напряжённый образ.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характеры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особенно заметно его умение передавать большие исторические темы через судьбу одного героя. Важнее всего становится не украшение, а внутренняя сила текста.
</a:t>
            </a:r>
            <a:endParaRPr lang="en-US" sz="1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вещем Олеге»: сюжет и основная мысль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Олег слышит от кудесника предсказание о смерти от любимого коня. Это пророчество сразу задаёт напряжение и делает весь сюжет ожиданием неизбежного.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расстаётся с конём, но годы спустя узнаёт о его гибели. Когда он приходит к костям животного, судьба исполняется неожиданно и точно, через укус змеи.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поэмы в том, что человек не всегда властен над своей судьбой. Пушкин показывает это через древнее предание, сохраняя торжественность и драматизм.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 «Песни о вещем Олеге»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древнему преданию, положенному Пушкиным в основу поэмы.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«Песни о вещем Олеге»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построена как баллада: в ней есть загадка, ожидание развязки и трагический финал. Такой сюжет держит внимание до последней строки и усиливает чувство неизбежности.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старинные слова и торжественный ритм, чтобы передать атмосферу древней Руси. Благодаря этому текст звучит величаво и сразу напоминает о прошлом.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Кудесник в поэме связан с народной мудростью и знанием скрытого. Он говорит не от себя, а как будто от имени самой истории и судьбы.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изображён как сильный правитель, но даже его власть не отменяет пророчества. Так Пушкин подчёркивает границу человеческих возможностей.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 четырёх произведений Пушкина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одни мотивы повторяются в нескольких текстах, а нравственный выбор объединяет их все.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А. С. Пушкина: «Песнь о вещем Олеге», «Полтава», «Борис Годунов», «Капитанская дочка»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по-разному раскрывает историю, но в центре всегда остаётся человек и его решение.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1709 год: Полтавская битва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армия под командованием Петра I одерживает победу над войсками Карла XII и Мазепы. Это становится одним из главных событий Северной войны.
</a:t>
            </a:r>
            <a:endParaRPr lang="en-US" sz="1542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обращается к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Создавая поэму, Пушкин использует историческую основу, но делает акцент не только на сражении. Его интересуют измена, личная драма и сила государства.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событие в поэме раскрывается через судьбы людей. Поэтому рядом с военной победой особенно заметны нравственный конфликт и трагедия героев.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«Полтава»: историческая основа поэмы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«Полтавы» и их роли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через каждого героя раскрывается исторический конфликт поэмы.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судьбы героев Пушкин показывает не только историю битвы, но и нравственную цену каждого выбора.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С. Пушкина «Полтава»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64129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56160"/>
            <a:ext cx="434400" cy="34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83435"/>
            <a:ext cx="434400" cy="3475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 конфликт в «Полтаве»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событие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опирается на Полтавскую битву 1709 года, но Пушкин показывает не только сражение. Он раскрывает, как крупная история входит в жизнь отдельных людей и меняет их судьбы.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как символ государства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Петра I связан с решительностью, порядком и победой. Он выступает не просто как военачальник, а как правитель, вокруг которого собирается историческая сила страны.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Мазепа и предательство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Мазепа изображён умным и сильным человеком, однако его выбор связан с личным расчётом. Пушкин подчёркивает: талант и воля не оправдывают измену Родине.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общественное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поэмы возникает между чувствами, честью и государственным долгом. Через судьбы героев Пушкин показывает, что частная драма неотделима от судьбы России.
</a:t>
            </a:r>
            <a:endParaRPr lang="en-US" sz="11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«Борис Годунов»: драма о власти и совести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приходит к власти в тревожное время и пытается удержать порядок в стране. Но рядом с его именем всё время звучит подозрение, и это делает его образ драматичным и тяжёлым для восприятия.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Царь, которому не верят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о гибели Дмитрия превращаются в нравственное обвинение, от которого Борис не может уйти. Именно эта тень создаёт напряжение в трагедии и помогает показать, как совесть становится частью исторической судьбы.
</a:t>
            </a:r>
            <a:endParaRPr lang="en-US" sz="1082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царевича Дмитрия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переносит читателя в эпоху, когда страна живёт в страхе, сомнениях и ожидании перемен. На таком фоне особенно заметны сцены, где власть, народ и история словно спорят друг с другом.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на сцене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«Борисе Годунове»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трагедии показывает, как недоверие и слухи постепенно разрушают устойчивость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построения «Бориса Годунова»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построена как ряд коротких сцен, похожих на исторические эпизоды. Такой приём делает действие быстрым и позволяет увидеть события с разных сторон, а не только глазами одного героя.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звучат разные голоса: царя, бояр, монахов, простых людей и Самозванца. Из-за этого история кажется живой и многоголосой, а правда — не простой и не единственной.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на судьбу власти влияют не только решения правителя, но и слухи, народное мнение, страх и ожидание перемен. Поэтому политическая драма становится ещё и драмой доверия.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«Бориса Годунова»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мотивы не изолированы: они связаны между собой и усиливают ощущение исторической тревоги.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трагедия «Борис Годунов» (1825)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мотивы — власть и вина; именно они задают напряжение трагедии и определяют образ Бориса.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дочка»: исторический роман о Пугачёвском восстании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1773–1775: Пугачёвское восстание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реальных событий Пушкин показывает огромную историческую бурю, в которую оказываются вовлечены разные люди — от солдат и дворян до крестьян и казаков.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Петра Гринёва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взрослеет через испытания: учится отвечать за слово, сохранять честь и не изменять присяге. Его личная история становится частью большой истории страны.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1836: публикация романа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исторические события соединены с темами любви, дружбы, милосердия и верности. Поэтому прошлое в нём звучит как живой урок нравственного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«Капитанской дочки» и их нравственный выбор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через поступки героев Пушкин раскрывает их характер и отношение к чести, долгу и человечности.
</a:t>
            </a:r>
            <a:endParaRPr lang="en-US" sz="1652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роман «Капитанская дочка» (1836)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герой оказывается в испытании, где важнее всего не слова, а поступок. Именно так Пушкин проверяет нравственную ценность человека.
</a:t>
            </a:r>
            <a:endParaRPr lang="en-US" sz="16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Пугачёва и тема народного движения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возглавляет бунт и действует решительно, поэтому вокруг него ощущается сила народного движения. В романе он связан с опасностью, переменами и разрушением привычного порядка.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Предводитель восстания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делает Пугачёва простым злодеем. Он показывает ум, смелость и способность понимать людей, чтобы читатель увидел в нём сложную и противоречивую личность.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характер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эпизоды романа связаны с тем, как Пугачёв помнит добро и способен на милость. Эти черты делают его образ неожиданным и помогают понять внутренний смысл сцены выбора.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Милость и благодарность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не оправдывает насилие, но заставляет задуматься о причинах бунта. Пушкин показывает, что между строгим законом и человеческой совестью иногда возникает трудный конфликт.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 совесть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произведений Пушкина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по-своему раскрывает прошлое: через легенду, военную поэму, трагедию и роман о взрослении.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Пушкин: «Песнь о вещем Олеге», «Полтава», «Борис Годунов», «Капитанская дочка»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помогают Пушкину говорить об одном и том же — о человеке, который отвечает за свой выбор в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историю как проверку характера. В его произведениях судьба страны раскрывается через честь, власть, совесть и выбор, который делает каждого героя по-настоящему значимым.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2026-05-22T17:10:47Z</dcterms:created>
  <dcterms:modified xsi:type="dcterms:W3CDTF">2026-05-22T17:10:47Z</dcterms:modified>
</cp:coreProperties>
</file>