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094" y="745950"/>
            <a:ext cx="4214463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 алгебре: связь между величинами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одна величина зависит от другой.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функции в 7 классе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описывать зависимости в формулах, таблицах и графиках. С их помощью удобно считать стоимость, путь, температуру и другие изменения в реальных задачах.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функция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 правило, по которому каждому значению x сопоставляется ровно одно значение y. Это главное свойство отличает функцию от любой другой зависимости.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x называют аргументом или независимой переменной: его выбирают сами. Значение y — это результат вычисления, то есть зависимая переменная, которая определяется по правилу.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x — один 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одному и тому же x соответствуют разные значения y, такую зависимость нельзя назвать функцией. В 7 классе это проверяют на простых числовых примерах.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покупки зависит от количества товара, путь — от времени движения, а площадь прямоугольника — от его размеров. Такие ситуации удобно описывать функциями.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 их смысл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ключевые термины темы и их роль в записи функции.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сначала выбирают x, затем по правилу находят y. Остальные обозначения помогают не путать вход и результат.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«Функции» для 7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811" y="808175"/>
            <a:ext cx="3703629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как «машина» преобразования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функцию подают число x. Его можно выбрать самостоятельно или взять из условия задачи, чтобы начать вычисление по заданному правилу.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действует формула или другое описание зависимости. Именно оно определяет, как из входного числа получить единственный результат без лишних вариантов.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выходе получается значение y. Например, при правиле y = 2x + 1 и x = 3 результатом будет 7.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помогает видеть логику действия функции: есть вход, преобразование и выход. Это делает вычисления понятными и последовательными.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на координатной плоскости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 показывают, как формула превращается в наглядную линию на плоскости.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лежат на одной прямой, а рост y на 2 при каждом шаге x указывает на линейную зависимость.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формуле y = 2x + 1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сразу показывает, чему равно y, когда x равно нулю; это помогает быстро проверять формулу и таблицу значений.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y = 2x + 5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значение функции при x = 0.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функцией шаг за шагом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заданной формулы, таблицы или графика.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таблица значений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Задают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известно, как связаны x и y. Это может быть формула, по которой удобно считать значения для разных аргументов.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Заполняют пары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подставляют несколько значений x и находят соответствующие y. Получается таблица, где каждая строка показывает одну пару (x; y).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Используют таблицу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готовым парам удобно проверять формулу, замечать закономерность и строить график по точкам без лишних вычислений.
</a:t>
            </a:r>
            <a:endParaRPr lang="en-US" sz="11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постоянство и убывание функций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прямых помогает увидеть, как знак и коэффициент в формуле меняют направление изменения.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 даёт рост, нулевой — постоянство, отрицательный — убывание; это легко видно по наклону прямых.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формулам y = x — 2, y = 4, y = -x + 3
</a:t>
            </a:r>
            <a:endParaRPr lang="en-US" sz="9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точки на плоскости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начинается с пары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графике живёт в своей «адресной записи» — это пара координат (x; y). Сначала выбирают значение по оси x, затем находят соответствующее значение по оси y. Так формула превращается в конкретное место на плоскости.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помогают читать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ось показывает аргумент, а вертикальная — значение функции. Если внимательно следить за подписями осей, можно быстро определить координаты точки и понять, как она связана с таблицей значений и правилом функции.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 на принадлежность графику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уже отмечена, её координаты можно сравнить с формулой или таблицей. Если полученная пара совпадает с правилом, точка принадлежит графику; если нет, значит, на плоскости отмечено другое значение.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96174" y="1603500"/>
            <a:ext cx="618600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50149" y="3334650"/>
            <a:ext cx="618600" cy="61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множества функции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51825" y="1308000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все значения x, которые можно подставить в правило без ошибки. Например, при делении на ноль значение x исключают, потому что выражение теряет смысл и вычисление становится невозможным.
</a:t>
            </a:r>
            <a:endParaRPr lang="en-US" sz="1116" dirty="0"/>
          </a:p>
        </p:txBody>
      </p:sp>
      <p:sp>
        <p:nvSpPr>
          <p:cNvPr id="12" name="Text 3"/>
          <p:cNvSpPr txBox="1"/>
          <p:nvPr/>
        </p:nvSpPr>
        <p:spPr>
          <a:xfrm>
            <a:off x="5105800" y="3039150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все значения y, которые получаются после подстановки допустимых x. Оно показывает, какие результаты действительно даёт функция, и помогает понять её поведение на всём выбранном промежутке.
</a:t>
            </a:r>
            <a:endParaRPr lang="en-US" sz="11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или не функция: примеры из 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в каких ситуациях одна величина однозначно зависит от другой, а где такого соответствия нет.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есть там, где каждому x соответствует только одно y. Если для одного значения аргумента возможны разные результаты, зависимость не считается функцией.
</a:t>
            </a:r>
            <a:endParaRPr lang="en-US" sz="1182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 7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вокруг нас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цена одного товара, можно сразу вычислить стоимость всей покупки. Здесь количество предметов играет роль аргумента, а итоговая сумма становится значением функции.
</a:t>
            </a:r>
            <a:endParaRPr lang="en-US" sz="984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постоянной скорости путь зависит от времени. Чем дольше движется объект, тем больше расстояние, и эту зависимость удобно записывать формулой или показывать графиком.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сутки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меняется в течение дня не случайно, а по определённому правилу. Таблица или график помогают увидеть, в какие часы происходит повышение, а в какие — понижение.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играх баллы начисляются по правилам, связанным с действиями игрока. Функция помогает быстро увидеть, как меняется результат, если меняется количество выполненных действий.
</a:t>
            </a:r>
            <a:endParaRPr lang="en-US" sz="9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влияет на график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прямые проходят через начало координат, но поднимаются с разной скоростью. Это помогает увидеть, как коэффициент при x меняет наклон графика.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коэффициент, тем круче возрастает прямая и тем быстрее увеличивается значение функции при одинаковом росте x.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линейных функций,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зависимости на функцию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анализе зависимости в задачах 7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решать задачи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00937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x и y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аргумент и значение функции, ответ получится неверным уже на первом шаге. Важно помнить: x задают, а y находят по правилу.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45795" y="1700937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при подстановке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подстановка числа в формулу часто меняет весь результат. Особенно важно аккуратно работать со скобками и знаком минус, чтобы не потерять правильное значение.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11577" y="1700925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график по ошибке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значение снимают не по той оси, и точка оказывается записанной неправильно. Чтобы избежать ошибки, сначала определяют x, затем находят соответствующее y.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145801" y="2975931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легко отметить точку на глаз, но без проверки координат это опасно. Даже одна неточная точка может испортить таблицу, формулу и вывод.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180000" y="2975931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любую зависимость функцией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каждая связь между величинами является функцией. Если одному значению x соответствует несколько разных y, правило не выполняет главное условие функции.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функции и их особенности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задания функции удобен для своей задачи: один помогает считать, другой — видеть закономерность, третий — быстро замечать изменения.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вычислений удобнее формула, для поиска закономерности — таблица, для общего вида зависимости — график. Выбор зависит от цели работы.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теме «Функции»,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7282" y="1149975"/>
            <a:ext cx="3509286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стоят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тетрадь стоит 50 рублей, то стоимость покупки зависит только от количества тетрадей. Формула y = 50x показывает, как быстро найти итоговую цену, если известно значение x. Такая запись очень удобна для счёта в магазине.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путь по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скорости 5 км/ч путь можно выразить формулой s = 5t, где t — время в часах. Чем больше проходит времени, тем больше расстояние, поэтому зависимость легко увидеть и в таблице, и на графике.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 знакомых ситуациях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видеть закономерности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показывает, как одна величина зависит от другой. Умение читать формулы, таблицы и графики помогает решать задачи, понимать координатную плоскость и замечать правила в обычных жизненных ситуациях.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2026-05-29T22:17:23Z</dcterms:created>
  <dcterms:modified xsi:type="dcterms:W3CDTF">2026-05-29T22:17:23Z</dcterms:modified>
</cp:coreProperties>
</file>