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показателем: краткая запись умножения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одинаковых множителей помогает считать быстрее и точнее.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и то же число приходится умножать много раз, запись становится слишком длинной. Степень сокращает вычисления, помогает в алгебре, геометрии и при работе с большими числами, поэтому её важно понять заранее.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степень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a^n читается как произведение n одинаковых множителей a. Это удобная форма записи, которая заменяет длинное повторяющееся умножение и делает выражение короче.
</a:t>
            </a:r>
            <a:endParaRPr lang="en-US" sz="1298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показывает, какое число повторяется в произведении. В записи 3^4 основание равно 3, значит, именно тройка умножается сама на себя несколько раз.
</a:t>
            </a:r>
            <a:endParaRPr lang="en-US" sz="13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указывает, сколько раз основание берётся множителем. В записи 10^2 число 10 умножается дважды: 10·10 = 100, поэтому показатель равен 2.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показатель — это 1, 2, 3, 4 и другие положительные целые числа. Именно такие показатели чаще всего используют в школьных примерах и задачах.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с натуральным показателем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показатель в записи степени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степени a^n основание пишется внизу, а показатель — справа сверху. Такое расположение сразу показывает, какое число повторяется и сколько раз оно используется.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задаёт число, которое входит в произведение многократно. Например, в 2^5 именно двойка повторяется пять раз и определяет сам вид вычисления.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показателя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сообщает количество множителей. В примере 2^5 показатель равен 5, поэтому степень можно разложить как 2·2·2·2·2, а её значение равно 32.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квадраты, кубы и четвёртые степени для трёх чисел.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на небольших примерах видно, что значения степеней растут очень быстро, особенно у числа 5.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вычисления по определению степени с натуральным показателем.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степени чисел 2, 3 и 5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значениям 2^1–2^6, составленным по определению степени.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показателя на 1 каждый раз удваивает результат и делает рост очень заметным.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числа 2 образуют закономерный ряд: каждый следующий член вдвое больше предыдущего.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растут степени числа 2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8114" y="1361259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куб как особые степени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степень числа называется кубом. Например, 4^3 = 64. Такое название напоминает объём куба, где измеряются длина, ширина и высота.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числа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степень числа называется квадратом. Например, 6^2 = 36 и 7^2 = 49. Название связано с площадью квадрата, где сторона умножается сама на себя.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 и квадрат фигуры — не одно и то же, хотя смысл связан. То же относится к кубу: в алгебре это степень, а в геометрии — тело или его объём.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фигурой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вычислять степень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ни один множитель и получить верный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степеней с одинаковым основанием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97300" y="350938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записать степени в виде произведений, видно, что числа повторяются подряд. Поэтому 2^3·2^2 превращается в пять двоек: 2·2·2·2·2, то есть в 2^5.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88275" y="29783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получается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125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степеней с одинаковым основанием показатели складываются. Это удобно, потому что одинаковые множители просто соединяются в одно длинное произведение, а основание остаётся прежним.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4100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217550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этому правилу 5^1·5^3 = 5^4, а 2^3·2^2 = 2^5. Главное — не менять основание и правильно сложить показатели, чтобы не допустить ошибки.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708525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степеней с одинаковым основанием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5902" y="1482722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вычитаются. Сокращаются одинаковые множители, и остаётся степень с меньшим числом повторений.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260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5^4: 5^2 = 5^2 = 25, а 3^5: 3^2 = 3^3 = 27. В обоих случаях основание не меняется, меняется только показатель.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331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применимо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работает только при одинаковом основании и при условии, что из большего показателя вычитают меньший. Если основания разные, такой способ использовать нельзя.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574092"/>
            <a:ext cx="4063200" cy="2342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«Степень с натуральным показателем»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правила позволяют быстро преобразовывать выражения со степенями и не записывать одинаковые множители по отдельности.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показывают, что степень помогает сохранять структуру выражения: множители можно группировать, сокращать и переносить внутрь скобок по правилу.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степеней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2^3·2^2 нужно складывать именно показатели, а не основания. Если заменить ответ на 4^5, получится совсем другое значение, потому что основание стало другим. Важно читать запись по частям и не смешивать правила умножения и возведения в степень.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меняй основание вместо показателя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2^3 + 2^3 означает сложение двух одинаковых чисел 8 и 8. Результат равен 16, а не 2^6. Сначала выполняют вычисление каждой степени, затем складывают полученные значения. Такой порядок защищает от частой ошибки на уроках.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степеней — это не новая степень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степеней и возведение суммы в степень — разные действия. Выражение (2+3)^2 не равно 2^2+3^2, потому что сначала считают сумму в скобках. На иллюстрации удобно показать две записи рядом, чтобы различие стало заметным сразу.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меняют смысл записи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со степенями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вычисления, 7 класс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столбцы, легко увидеть, что один только показатель не определяет итоговое значение: решающую роль играет и основание.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степень здесь не та, у которой показатель больше, а та, у которой основание и показатель вместе дают наибольшее число.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степеней без полного вычисления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73" y="1800871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8409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0411" y="3559515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7 см, его площадь записывают как 7^2. Такая запись сразу показывает, что длину стороны нужно умножить на саму себя.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со стороной 3 см объём находят по формуле 3^3. Степень отражает три одинаковых измерения: длину, ширину и высоту.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позволяют не писать длинные произведения и быстрее видеть структуру задачи. Поэтому они часто встречаются в геометрии, где важна точность вычислений и аккуратная запись.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 задачах на площадь и объём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десяти помогают быстро и удобно записывать очень большие числа без длинной цепочки нулей.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через степень десяти читается как 10^6 и занимает всего несколько знаков.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вычисление степени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помогает убедиться, что степень записана и вычислена верно.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 квадраты вокруг нас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506425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бумага напоминает о квадрате: каждая клетка имеет стороны одинаковой длины, а её площадь выражается через квадрат числа. Поэтому записи вида a^2 удобно связывать с чертежами, схемами и измерениями, где повторяется одна и та же длина.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доска и умножение вариантов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12649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шахматной доске сразу видно порядок и повторяемость: строки, столбцы и одинаковые клетки образуют понятную структуру. В подобных задачах степень помогает считать количество вариантов, особенно когда каждый новый выбор удваивает число возможностей.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и разбиение на части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18874" y="3532200"/>
            <a:ext cx="25416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разбивают на равные части или собирают из одинаковых кубиков, появляется идея степени. Три одинаковых измерения дают куб числа, а значит, запись a^3 удобно описывает объём и число элементов в объёмной модели.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 жизни и в школьных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основании третья степень растёт заметно быстрее второй, поэтому разница между значениями быстро увеличивается.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всегда больше квадрата при одном и том же основании, а разрыв становится тем заметнее, чем больше само число.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куб: сравнение на 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вычисления и сравни значения степеней. В таблице видно, как основание и показатель влияют на результат.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вычисления помогают заметить, что одинаковый показатель не гарантирует больший результат: важно учитывать и основание.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упражнения по теме «Степень с натуральным показателем»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вычисли и сравни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 — это удобная запись повторяющегося умножения. Если понимать роли основания и показателя, легче считать, сравнивать числа и применять свойства степеней в алгебре и геометрии.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степенях с натуральным показателем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2026-05-29T21:43:59Z</dcterms:created>
  <dcterms:modified xsi:type="dcterms:W3CDTF">2026-05-29T21:43:59Z</dcterms:modified>
</cp:coreProperties>
</file>