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речь и письмо: три формы одной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превращается в общение, а мысль — в текст?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008" y="435400"/>
            <a:ext cx="4062384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эти понятия помогают точнее читать, пересказывать, писать и отвечать. Они нужны не только для оценок, но и для ясного общения, грамотности и уважения к слову.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язык, речь и письмо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язык как система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 слов, звуков и правил их соединения. Благодаря этой системе люди могут точно передавать мысли, даже если говорят по-разному и в разных ситуациях.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изучает звуки, лексика — значения слов, грамматика — формы и строение предложений, орфография — правила письма. Все части языка работают вместе и помогают понимать речь.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для носителей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существует как общее средство общения для всех, кто им владеет. Именно поэтому школьники, взрослые и пожилые люди могут понимать друг друга и обмениваться знаниями.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 остается неизменным: в него входят новые слова, а некоторые старые постепенно выходят из активного употребления. Так язык отражает изменения в жизни общества.
</a:t>
            </a:r>
            <a:endParaRPr lang="en-US" sz="1061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передаются история, традиции, учебные знания и литературные произведения. Поэтому владение языком важно не только для общения, но и для сохранения культуры народа.
</a:t>
            </a:r>
            <a:endParaRPr lang="en-US" sz="9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урока «Язык. Речь. Письмо»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речь и письмо: основные различия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язык — основа, речь — действие, а письмо — способ закрепить сказанное.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связаны между собой, но выполняют разные задачи: язык задает правила, речь реализует их, письмо сохраняет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речь в общении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адресат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появляется только тогда, когда есть говорящий и слушающий. От того, кому мы обращаемся, зависит выбор слов, тон, длина фраз и степень подробности высказывания.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ситуации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классе, дома и на перемене одна и та же мысль звучит по-разному. Речь подстраивается под обстановку, отношения между людьми и степень официальности разговора.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цель
</a:t>
            </a:r>
            <a:pPr algn="l" indent="0" marL="0">
              <a:lnSpc>
                <a:spcPct val="150000"/>
              </a:lnSpc>
              <a:buNone/>
            </a:pPr>
            <a:r>
              <a:rPr lang="en-US" sz="103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говорим, чтобы спросить, объяснить, убедить, поблагодарить или договориться. Цель общения помогает понять, какие слова будут уместны и каким должно быть высказывание.
</a:t>
            </a:r>
            <a:endParaRPr lang="en-US" sz="1037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манера произнесения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паузы, громкость и темп меняют смысл фразы. Одну и ту же мысль можно произнести спокойно, радостно, строго или с сомнением, и она будет звучать по-разному.
</a:t>
            </a:r>
            <a:endParaRPr lang="en-US" sz="11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2020"/>
            <a:ext cx="4063200" cy="1726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форма речи удобна в своей ситуации и решает собственные задачи.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лучше подходит для живого разговора, а письменная — для точной и длительно сохраняемой передачи мысли.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«Язык. Речь. Письмо»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связное высказывание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устным или письменным сообщением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человека часто выдает, что он читает и как привык выражать мысли. Чем больше качественных текстов он знает, тем точнее и богаче его собственные высказывания.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речи заметны вежливость, умение слушать и отвечать по теме. Человек с развитой культурой общения не перебивает, не уходит от вопроса и выбирает уместные слова.
</a:t>
            </a:r>
            <a:endParaRPr lang="en-US" sz="149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 разнообразный словарь помогает избегать повторов и делает мысль яснее. Когда слов мало, речь становится однообразной, а объяснение — менее понятным.
</a:t>
            </a:r>
            <a:endParaRPr lang="en-US" sz="1459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мыслить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показывает, умеет ли человек строить логичное высказывание. Если мысли расположены последовательно, собеседнику легче понять позицию, а ответ звучит уверенно и убедительно.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 проявление личности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 сохранение мысли во времени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присутствия автора
</a:t>
            </a:r>
            <a:pPr algn="l" indent="0" marL="0">
              <a:lnSpc>
                <a:spcPct val="15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позволяет передать информацию человеку, которого нет рядом. Благодаря этому сообщение можно прочитать позже, в другом месте и даже через длительное время.
</a:t>
            </a:r>
            <a:endParaRPr lang="en-US" sz="876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требует аккуратности и соблюдения норм. Если текст оформлен небрежно, его труднее читать, а мысль может быть понята неточно или неправильно.
</a:t>
            </a:r>
            <a:endParaRPr lang="en-US" sz="1107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
</a:t>
            </a:r>
            <a:pPr algn="l" indent="0" marL="0">
              <a:lnSpc>
                <a:spcPct val="15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используем письмо в письмах, записках, сообщениях, тетрадях и учебных работах. Все эти формы по-разному выглядят, но служат одной цели — сохранить мысль.
</a:t>
            </a:r>
            <a:endParaRPr lang="en-US" sz="918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знаки
</a:t>
            </a:r>
            <a:pPr algn="l" indent="0" marL="0">
              <a:lnSpc>
                <a:spcPct val="15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письмо опирается на алфавит, заглавные буквы, знаки препинания и абзацы. Эти средства помогают правильно разделять предложения и понимать смысл текста.
</a:t>
            </a:r>
            <a:endParaRPr lang="en-US" sz="8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школьному письменному тексту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грамотное письмо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заметна не только в правилах, но и в том, насколько легко читать и понимать текст.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орфография и пунктуация: они напрямую влияют на смысл. Остальные компоненты делают письмо более ясным и удобным для 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литературного языка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понятность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объединяет людей, потому что задает единые правила общения. Когда нормы соблюдаются, речь становится точной, культурной и пригодной для учебы, работы и повседневного диалога.
</a:t>
            </a:r>
            <a:endParaRPr lang="en-US" sz="1004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произношения и ударения помогают говорить одинаково понятно для всех носителей языка. Если слово произносится по правилу, собеседник быстрее узнает его и не отвлекается на форму.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нормы требуют подбирать слова по смыслу и ситуации общения. Уместное слово делает высказывание ясным, а неверный выбор может исказить мысль или придать ей лишний оттенок.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нормы регулируют образование слов и построение предложений. Благодаря им фразы звучат правильно, а текст остается логичным, связным и удобным для чтения или слушания.
</a:t>
            </a:r>
            <a:endParaRPr lang="en-US" sz="10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распространенных ошибок в устной и письменной речи, их причины и то, как они мешают точному выражению мысли.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темы, а с невнимательностью, слабой подготовкой и отсутствием проверки текста.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«Язык. Речь. Письмо»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речи и письме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редактирование текста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правки учебного текста: от черновика к выверенному варианту.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речь в художественной литературе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 характеры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слова так, чтобы читатель увидел героя, место действия и настроение сцены. Точные детали помогают сделать образ живым и запоминающимся.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Книжная, разговорная или просторечная речь показывает возраст, образование, привычки и отношения между героями. По ней читатель понимает, кто говорит и в какой ситуации.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
</a:t>
            </a:r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метафоры и эпитеты усиливают впечатление от текста, делают его эмоциональным и ярким. Они помогают автору передать не только событие, но и отношение к нему.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интонация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приближают литературное произведение к живой речи и помогают раскрыть конфликт. Через реплики героев видны их мысли, чувства и скрытые намерения.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лексики русского языка; примерная схема для сравнения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язык со временем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меняется неравномерно: одни слова уходят из активной речи, другие закрепляются в языке через книги, школу, медиа и повседневное общение.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рост показывают новые слова, а устаревшие сохраняются в текстах и истории языка; это естественный процесс обновления лексики.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336" y="0"/>
            <a:ext cx="239812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цифровой среде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и сообщениях люди отвечают коротко и быстро, потому что важно сразу поддержать разговор. Поэтому в цифровой речи часто встречаются сокращения, неполные фразы и простые реплики.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 соединяет особенности устной и письменной речи: текст можно перечитывать, но он звучит почти как разговор. Эмодзи, знаки и паузы помогают передать эмоции и отношение.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неформальной переписке допустимы более свободные слова и сокращения, но в учебных сообщениях нужна ясность и вежливость. Важно учитывать адресата, чтобы не нарушить правила общения.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письмо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тетради требует полной формы слов, аккуратности и проверки. Такое письмо помогает тренировать грамотность, а цифровая переписка не должна заменять учебную работу.
</a:t>
            </a:r>
            <a:endParaRPr lang="en-US" sz="9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трех понятий помогает увидеть, как язык существует как система, речь — как действие, а письмо — как способ сохранения высказывания.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задает правила, речь использует их в общении, а письмо сохраняет сказанное и делает его доступным для чтения позже.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языком, речью и письмом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69" y="1108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запас слов и помогает понимать, как устроены тексты. Чем больше ученик читает, тем точнее он выбирает слова и замечает выразительные средства.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нужна на уроках, в диалоге и при выступлениях. Она помогает отвечать по теме, не терять мысль и ясно объяснять свои рассуждения.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важно для изложений, сочинений, контрольных и сообщений. Оно учит строить текст последовательно, проверять орфографию и точно передавать мысль без лишних слов.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язык, речь и письмо развиваются вместе, ученик увереннее учится и общается. Ему легче понимать задания, задавать вопросы и выражать собственное мнение.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развивать язык, речь и письмо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критериям хорошей речи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сильной и понятной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большое значение имеют еще и темп, паузы и логическое ударение: они помогают слушателю сразу уловить главную мысль.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качествами остаются точность и связность: без них речь теряет ясность, даже если она выразительна и богата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дает нам слова и правила, речь превращает их в общение, а письмо сохраняет мысль на бумаге и в цифровом тексте. Вместе они помогают учиться, думать и понимать друг друга.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один язык — три формы работы с мыслью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2026-05-29T06:58:37Z</dcterms:created>
  <dcterms:modified xsi:type="dcterms:W3CDTF">2026-05-29T06:58:37Z</dcterms:modified>
</cp:coreProperties>
</file>