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население, культура, обычаи и традиции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где рядом сосуществуют небоскрёбы, храмы и строгие правила.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страна традиций и современности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 — это острова, большие города и очень заметное уважение к правилам. Здесь древние обычаи не исчезли, а стали частью современной жизни, от школы до праздников и повседневного 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Японии и условия жизни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страна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 — островное государство, поэтому море влияет на рыболовство, перевозки и погоду. Оно также помогает понять, почему японцы так внимательно относятся к прибрежным районам и портам.
</a:t>
            </a:r>
            <a:endParaRPr lang="en-US" sz="861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климат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 разных частях страны заметно отличается: от снежных зим на севере до тёплого влажного воздуха на юге. Это влияет на одежду, сельское хозяйство и повседневные занятия.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концентрируется на равнинах, в долинах и у побережья. Именно там проще строить дома, дороги, заводы и станции, поэтому города растут особенно плотно.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занимают горы и вулканические районы. Из-за этого людям удобнее жить там, где есть ровные участки земли, а не в труднодоступных внутренних областях.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Японии: много людей на небольшой территории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сосредоточена в городах и на узком побережье, поэтому пространство используется очень экономно.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снижается, но страна остаётся очень густонаселённой и сильно урбанизированной.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Statistics Bureau of Japan; Population Estimates, 2024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трети жителей страны — люди старшего возраста. Это меняет работу школ, медицины, транспорта и помощи в семьях.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29%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Японии старше 65 лет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Statistics Bureau of Japan, 2024 estimate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и крупные города против регионов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50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Токио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53648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 — главный центр работы, учёбы, транспорта и технологий. Здесь много людей, высокие здания и быстрый ритм, поэтому повседневная жизнь выглядит особенно насыщенной.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199475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Регионы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99473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больших городов места больше, а темп жизни спокойнее. В регионах сильнее ощущаются местные традиции, природные ландшафты и сезонные изменения.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26562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Другие мегаполисы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26560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крупные города, например Осака и Нагоя, тоже очень важны для экономики и жизни страны. Они соединены удобным транспортом и образуют плотную городскую сеть.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ценности японского общества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4450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4450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 ценят согласие и умение учитывать других. Поэтому люди стараются вести себя так, чтобы не создавать неудобств для окружающих и поддерживать спокойную атмосферу.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774375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774375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коллективе ценят не только успех одного человека, но и пользу для всей группы. Поэтому важно слушать других, договариваться и действовать сообща.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7733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17733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важна с раннего возраста: за вещи, обязанности и общее дело. В школе это видно в дежурствах, чистоте класса и аккуратном выполнении заданий.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61092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 уважение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661092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старшим проявляется в речи, поведении и школьных правилах. Оно помогает сохранять порядок в семье, в классе и в совместной работе.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75" y="1963213"/>
            <a:ext cx="4242300" cy="28627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язык и письмо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69000" y="212555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Хирагана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21000" y="238384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Хирагана используется для слов японского происхождения и для грамматики. Её знаки мягкие и округлые, поэтому её часто осваивают одной из первых.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169000" y="407545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Кандзи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21000" y="433374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Кандзи обозначают смысл и могут передавать целое слово или его часть. Их много, поэтому чтение и письмо требуют постоянной практики и внимания.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169000" y="310050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Катакана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21000" y="335879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Катакана нужна для иностранных слов, имён и особого выделения в тексте. Она выглядит более угловато и помогает быстро заметить заимствования.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приветствуют друг друга в Японии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выбор поклона зависит от степени уважения и формальности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дома и в школе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50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дома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53648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в дом обувь снимают, чтобы сохранить чистоту и отделить улицу от личного пространства. Для гостей обычно предлагают домашние тапочки, а иногда отдельные — для туалета.
</a:t>
            </a:r>
            <a:endParaRPr lang="en-US" sz="791" dirty="0"/>
          </a:p>
        </p:txBody>
      </p:sp>
      <p:sp>
        <p:nvSpPr>
          <p:cNvPr id="13" name="Text 4"/>
          <p:cNvSpPr txBox="1"/>
          <p:nvPr/>
        </p:nvSpPr>
        <p:spPr>
          <a:xfrm>
            <a:off x="6199475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 порядку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99473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 кажется простым, но он помогает поддерживать аккуратность и комфорт. В повседневной жизни он быстро становится привычкой и почти не требует объяснений.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26562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месту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26560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школах, храмах и некоторых ресторанах это правило тоже сохраняется. Так люди показывают уважение к месту, его порядку и к тем, кто там находится.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75" y="3579748"/>
            <a:ext cx="360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25" y="3579748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7075" y="1929007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0125" y="1965007"/>
            <a:ext cx="360000" cy="28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поведения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6217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6217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помощь, обращаются вежливо, спокойно и коротко объясняют, что именно требуется. Благодарность здесь важна не меньше самой просьбы, потому что она показывает уважение.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480772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всех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80772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правила касаются всех: от школьников до взрослых. Их соблюдают не только из-за закона, но и потому, что так жизнь рядом с другими становится комфортнее.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46457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в транспорте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6457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японском транспорте стараются не мешать окружающим: говорят негромко, не едят без необходимости и держат вещи так, чтобы проход оставался свободным для других пассажиров.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481012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пространству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481012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очередях и узких местах люди ждут своей очереди спокойно и без толкотни. Такое поведение помогает сохранять порядок даже там, где вокруг много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ценится в повседневном общении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как знак внимания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в Японии ценят не за цену, а за внимание и аккуратность. Важно, как он упакован, когда его вручают и с какими словами благодарят.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 деталях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знаки внимания сопровождаются аккуратностью: поздравительной открыткой, чистой упаковкой или небольшим поклоном. Это делает общение более тёплым и уважительным.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фразах используются вежливые формы. Они помогают смягчить просьбу, выразить благодарность и показать, что собеседника слушают внимательно и относятся к нему почтительно.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манера общения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Скромность считается хорошим тоном: не принято слишком подчёркивать, насколько подарок дорогой или важный. Чаще говорят спокойно и коротко, показывая уважение к собеседнику.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123" y="1344000"/>
            <a:ext cx="2042853" cy="230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53798" y="1344000"/>
            <a:ext cx="2042853" cy="23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3573" y="1344000"/>
            <a:ext cx="2042853" cy="2301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73348" y="1344000"/>
            <a:ext cx="2042853" cy="2301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искусства и один ритуал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15450" y="3879775"/>
            <a:ext cx="1869900" cy="2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Кабуки: театр образа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415450" y="4172387"/>
            <a:ext cx="1869900" cy="4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Кабуки легко узнать по яркому гриму, сложным костюмам и выразительным движениям актёров. На сцене важны не только слова, но и поза, ритм и общий образ героя.
</a:t>
            </a:r>
            <a:endParaRPr lang="en-US" sz="600" dirty="0"/>
          </a:p>
        </p:txBody>
      </p:sp>
      <p:sp>
        <p:nvSpPr>
          <p:cNvPr id="16" name="Text 4"/>
          <p:cNvSpPr txBox="1"/>
          <p:nvPr/>
        </p:nvSpPr>
        <p:spPr>
          <a:xfrm>
            <a:off x="6836125" y="3879775"/>
            <a:ext cx="1869900" cy="2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церемония: спокойствие и точность
</a:t>
            </a:r>
            <a:endParaRPr lang="en-US" sz="780" dirty="0"/>
          </a:p>
        </p:txBody>
      </p:sp>
      <p:sp>
        <p:nvSpPr>
          <p:cNvPr id="17" name="Text 5"/>
          <p:cNvSpPr txBox="1"/>
          <p:nvPr/>
        </p:nvSpPr>
        <p:spPr>
          <a:xfrm>
            <a:off x="6836125" y="4172387"/>
            <a:ext cx="1869900" cy="4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 показывает уважение к гостям через медленные и точные действия. В ней ценятся тишина, порядок, сосредоточенность и умение наслаждаться простым моментом.
</a:t>
            </a:r>
            <a:endParaRPr lang="en-US" sz="600" dirty="0"/>
          </a:p>
        </p:txBody>
      </p:sp>
      <p:sp>
        <p:nvSpPr>
          <p:cNvPr id="18" name="Text 6"/>
          <p:cNvSpPr txBox="1"/>
          <p:nvPr/>
        </p:nvSpPr>
        <p:spPr>
          <a:xfrm>
            <a:off x="4695900" y="3879775"/>
            <a:ext cx="1869900" cy="2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Икэбана: красота формы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4695900" y="4172387"/>
            <a:ext cx="1869900" cy="4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Икэбана строится на линиях, пустом пространстве и естественной красоте растений. Букет здесь не просто украшение, а спокойная композиция, где важны равновесие и смысл.
</a:t>
            </a:r>
            <a:endParaRPr lang="en-US" sz="600" dirty="0"/>
          </a:p>
        </p:txBody>
      </p:sp>
      <p:sp>
        <p:nvSpPr>
          <p:cNvPr id="20" name="Text 8"/>
          <p:cNvSpPr txBox="1"/>
          <p:nvPr/>
        </p:nvSpPr>
        <p:spPr>
          <a:xfrm>
            <a:off x="2555675" y="3879775"/>
            <a:ext cx="1869900" cy="2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Бунраку: живые куклы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2555675" y="4172387"/>
            <a:ext cx="1869900" cy="4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Бунраку — это кукольный театр, где куклы двигаются очень точно и подробно. Он показывает, как в японской культуре ценят мастерство, терпение и внимание к каждому жесту.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японский обед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2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свежие продукты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32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многих блюд остаются рис, рыба, овощи и суп мисо. Порции обычно небольшие, а вкус стараются сделать ясным и не слишком тяжёлым для повседневной еды.
</a:t>
            </a:r>
            <a:endParaRPr lang="en-US" sz="786" dirty="0"/>
          </a:p>
        </p:txBody>
      </p:sp>
      <p:sp>
        <p:nvSpPr>
          <p:cNvPr id="14" name="Text 4"/>
          <p:cNvSpPr txBox="1"/>
          <p:nvPr/>
        </p:nvSpPr>
        <p:spPr>
          <a:xfrm>
            <a:off x="69095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за столом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9095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трапеза часто проходит спокойно и размеренно. Люди благодарят за еду, а сама сервировка подчёркивает уважение к тем, кто готовил и подавал блюда.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574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палочками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574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 — привычный инструмент за столом, поэтому им учатся с детства. Ими берут кусочки еды осторожно, стараясь не спешить и не создавать лишнего шума.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53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на тарелке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53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японской кухне большое значение имеет внешний вид блюда. Еда должна выглядеть аккуратно, а тарелка — не перегруженной, чтобы сохранить ощущение порядка и свежести.
</a:t>
            </a:r>
            <a:endParaRPr lang="en-US" sz="7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150" y="1424858"/>
            <a:ext cx="2664000" cy="19719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6650" y="1424858"/>
            <a:ext cx="2664000" cy="197198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9925" y="2719758"/>
            <a:ext cx="2664000" cy="197198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 семейный праздник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7125" y="3566225"/>
            <a:ext cx="24279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предновогодняя уборка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7125" y="3968450"/>
            <a:ext cx="2427900" cy="6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Новым годом дома убирают особенно тщательно. В Японии это не просто порядок, а способ встретить праздник спокойно, без лишних забот и с ощущением обновления.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70625" y="3566225"/>
            <a:ext cx="24279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70625" y="3968450"/>
            <a:ext cx="2427900" cy="6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новогоднему столу готовят особые блюда и красиво их подают. Праздничная еда подчёркивает важность семьи, благодарности и надежды на хорошее начало года.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83875" y="1539025"/>
            <a:ext cx="24279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 в храм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83875" y="1941250"/>
            <a:ext cx="2427900" cy="6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праздничные дни семьи посещают храмы и святилища, чтобы пожелать себе удачи в новом году. Это время проходит тихо, размеренно и обычно в кругу близких 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Сезоны, которые видно на улицах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под сакурой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японцы любят наблюдать за цветением сакуры. Под деревьями собираются семьи, друзья и школьные классы, чтобы погулять, пообщаться и поесть вместе на свежем воздухе.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для всех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мацури часто продают уличную еду, а рядом участвуют школы, жители района и местные клубы. Такие праздники помогают соседям общаться и чувствовать себя частью одного сообщества.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фестивали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городах проходят мацури — яркие фестивали с музыкой, танцами и фонариками. Улицы наполняются движением, а вечером особенно заметны огни и праздничное настроение.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пикник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Пикник под цветущими деревьями — это не просто отдых, а красивый сезонный обычай. Люди выбирают удобные места и стараются провести время спокойно и дружно.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77106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урожая к новому началу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694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благодарность за урожай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праздники часто связаны с урожаем и благодарностью за труд. В это время города становятся спокойнее, а в повседневной жизни больше заметно семейное общение.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95350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огни и семейные вечера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города украшают огнями, а вечера становятся более домашними. Люди больше времени проводят с семьёй и готовятся к праздникам и встрече Нового года.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1321775" y="18828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прогулки и храмы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321775" y="21770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осенние дни люди чаще посещают храмы и участвуют в местных мероприятиях. Погода становится мягче, и прогулки по паркам и улицам становятся особенно приятными.
</a:t>
            </a:r>
            <a:endParaRPr lang="en-US" sz="900" dirty="0"/>
          </a:p>
        </p:txBody>
      </p:sp>
      <p:sp>
        <p:nvSpPr>
          <p:cNvPr id="14" name="Text 8"/>
          <p:cNvSpPr txBox="1"/>
          <p:nvPr/>
        </p:nvSpPr>
        <p:spPr>
          <a:xfrm>
            <a:off x="6584825" y="22749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года: новый старт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Храмовые визиты в конце года помогают спокойно завершить старый цикл. Это время подходит для благодарности, тихих встреч и ожидания нового начала.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656" y="3498420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9531" y="3498420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58706" y="1790710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46581" y="1810710"/>
            <a:ext cx="360000" cy="32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культурные опоры Японии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318650" y="4029725"/>
            <a:ext cx="2936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самураев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18650" y="4267152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самурая связан с честью, выдержкой и дисциплиной. Хотя самураев больше нет как сословия, их идеалы до сих пор заметны в рассказах, фильмах и школьных примерах.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4006525" y="4029725"/>
            <a:ext cx="29367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Буддийский взгляд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4006525" y="4267152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повлиял на храмы, обряды и отношение к спокойствию. Его идеи помогли сформировать привычку к сосредоточенности, памяти о предках и уважению к традициям.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2195700" y="2322030"/>
            <a:ext cx="2936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Синто и святилища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2195700" y="2559441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Синто связано с почитанием природы, мест и святилищ. Эти представления особенно заметны в праздниках, обрядах и уважительном отношении к знакомым местам.
</a:t>
            </a:r>
            <a:endParaRPr lang="en-US" sz="800" dirty="0"/>
          </a:p>
        </p:txBody>
      </p:sp>
      <p:sp>
        <p:nvSpPr>
          <p:cNvPr id="21" name="Text 8"/>
          <p:cNvSpPr txBox="1"/>
          <p:nvPr/>
        </p:nvSpPr>
        <p:spPr>
          <a:xfrm>
            <a:off x="5883575" y="2322029"/>
            <a:ext cx="2936700" cy="1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рядом с современностью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883575" y="2559441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культурные основы не выглядят как что-то далёкое от жизни. Они естественно присутствуют в архитектуре, праздниках и семейных обычаях современной Японии.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75" y="1305505"/>
            <a:ext cx="4242300" cy="352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169000" y="325422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манеры в новом городе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21000" y="347380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мегаполисах сохраняются привычные знаки вежливости: поклоны, благодарности, спокойный тон. Они помогают людям чувствовать себя уверенно в очень плотной городской среде.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9000" y="414690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привычки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821000" y="436647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праздники, одежда и сезонные обычаи не исчезают, а продолжают жить рядом с современными занятиями. Так культура остаётся узнаваемой для новых поколений.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169000" y="236155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повседневности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1000" y="258112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активно используют технологии: поезда, автоматы, электронные сервисы и современную связь. При этом техническое удобство не отменяет привычки к тишине и аккуратности.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169000" y="146887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дисциплина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1000" y="168845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 Японии заметны чёткие правила: форма, порядок в классе и уважительное обращение к учителям. Учёба строится так, чтобы каждый чувствовал ответственность за общий результат.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традиций в современном ритме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традиции рядом с будущим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 — это страна, где плотные города, уважительное общение и богатые традиции существуют вместе. Если запомнить её порядок, вежливость и сезонные праздники, образ страны станет намного яснее.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2026-07-27T00:15:23Z</dcterms:created>
  <dcterms:modified xsi:type="dcterms:W3CDTF">2026-07-27T00:15:23Z</dcterms:modified>
</cp:coreProperties>
</file>