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научиться замечать опасность заранее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сигнал вовремя — значит успеть выбрать безопасный шаг.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Навык, который защищает каждый день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дети чаще действуют самостоятельно: идут по двору, в школу, в магазин. Умение замечать риск помогает избежать травм дома, на улице и в интернете.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опасность и что такое риск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— это источник возможного вреда: огонь, открытая дорога, мокрый пол, незнакомая ссылка или человек, который ведёт себя странно.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может быть безопасным или опасным по-разному: плита безопасна в обычном режиме, но опасна при касании или оставленной без присмотра.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показывает, насколько вероятно, что вред действительно случится. Он зависит от места, времени, правил и того, насколько внимательно действует человек.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ситуации за несколько секунд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торопиться и выбрать безопасное действие.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по признакам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часто выдают запах дыма или газа, треск, разбитое стекло, лужа на полу, мигающий свет и закрытый выход. Такие детали нельзя игнорировать.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Предупреждающие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«Осторожно, скользко», «Не входить» и «Опасно для жизни» созданы именно для того, чтобы остановить человека вовремя. Если увидел их, не спеши вперёд.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дети чаще встречают опасные ситуации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знакомое место требует внимания, если меняются условия: темнота, спешка, шум или невнимательность.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распределяется почти по всем сферам жизни, поэтому осторожность нужна не только на улице, но и дома, и онлайн.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типичных ситуаций для школьников 11–13 лет; без количественных данных
</a:t>
            </a:r>
            <a:endParaRPr lang="en-US" sz="5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остановись хотя бы на несколько секунд. Этого времени хватает, чтобы заметить лужу, провод, машину, незнакомца или подозрительное сообщение.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быстро сравни варианты: что безопасно, что может навредить, и есть ли рядом взрослый. Пауза помогает не действовать по привычке или от страха.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остаются сомнения, не продолжай движение и не отвечай сразу. Лучше отойти, подождать и попросить помощи, чем потом исправлять ошибку.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паузы перед действием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Ситуация, опасный признак и безопасное действие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распознать риск и выбрать правильный шаг без спешки.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 тревожный, сначала останавливаются, а уже потом действуют и обращаются за помощью.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основам безопасного поведения для школьников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дома: кухня, электричество и лекарства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кухня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опасны плита, чайник и ножи, особенно если рядом спешка или мокрые руки. Ребёнок замечает горячую поверхность, отступает и зовёт взрослого, а не пытается проверить всё сам.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и розетки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Провод, лежащий на краю стола, или повреждённая розетка требуют осторожности. Безопаснее не трогать такие предметы, не тянуть их и сразу сообщить взрослым, чтобы они убрали источник риска.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бытовая химия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Таблетки, спреи и чистящие средства нельзя пробовать или пересыпать ради интереса. Они должны храниться отдельно, а ребёнок, увидев незнакомую упаковку, не открывает её и предупреждает взрослых.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 запахе дыма или газа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ситуации, где счёт идёт на секунды.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276" y="2362487"/>
            <a:ext cx="1252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41651" y="2362487"/>
            <a:ext cx="1252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уличной опасности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в разрешённом месте и на зелёный сигнал. Если рядом много машин, припаркованные автомобили закрывают обзор, а во дворе нет видимости, лучше остановиться и подождать взрослого.
</a:t>
            </a:r>
            <a:endParaRPr lang="en-US" sz="835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ремень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машине или автобусе важно сидеть спокойно и использовать ремень безопасности, если он предусмотрен. Резкие движения, выход на проезжую часть и бег между машинами создают риск даже на знакомой улице.
</a:t>
            </a:r>
            <a:endParaRPr lang="en-US" sz="881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выбегать на дорогу из-за кустов, качелей, подъездов и припаркованных машин. Во время игр рядом с проезжей частью нужно сразу отойти дальше от движения и выбрать безопасное место.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 человека хуже видно водителям и прохожим. Светоотражатели, движение вместе с группой, спокойный шаг и внимательный взгляд по сторонам помогают заметить опасность раньше и избежать лишнего риска.
</a:t>
            </a:r>
            <a:endParaRPr lang="en-US" sz="8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риск, а что его снижает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путь или помещение могут казаться привычными, но состояние человека сильно меняет результат. Особенно важны внимание и отсутствие спешки.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спешки и отвлечения, тем ниже риск. Пауза, осмотр и обращение за помощью заметно повышают безопасность.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безопасности для 5 класса; схема-обобщение на основе типичных ситуаций.
</a:t>
            </a:r>
            <a:endParaRPr lang="en-US" sz="5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 интернете и в сообщениях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Фальшивые ссылки и неизвестные вложения могут вести на поддельные страницы, где пытаются украсть пароль, номер телефона или другие личные данные.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Шантаж, грубость и угрозы в переписке — не шутка. Такие сообщения надо сохранять, не отвечать на них резко и сразу показать взрослому.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Срочность, давление и просьба никому не рассказывать — частые признаки обмана. Если сообщение торопит, заставляет сомневаться или обещает слишком много, его нужно проверить.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перейти в другой чат, отправить фото или встретиться без взрослых требуют отказа. Безопаснее закрыть диалог, заблокировать отправителя и сообщить доверенному человеку.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подозрительное сообщение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странной просьбе в переписке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слишком близко подходит, игнорирует отказ или пытается навязать разговор, это знак не продолжать общение и сразу увеличить дистанцию.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поведение человека подсказывает риск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сигнал — просьба хранить секрет, молчать о встрече или не показывать переписку взрослым. Безопаснее прекратить диалог и уйти туда, где есть люди.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собеседник торопит, давит или сердится на вопросы, он не уважает границы. В такой ситуации лучше сказать короткое «нет» и не объясняться долго.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Меняющиеся обещания, подарки и лестные слова не делают предложение безопасным. Вежливость не обязывает соглашаться, если вам неудобно или неясно, что происходит.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можно обратиться за помощью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памятка: кто помогает, когда обращаться и что сказать.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обращаются к ближайшему взрослому, а при срочной угрозе — в экстренные службы. Сообщение должно быть коротким, точным и спокойным.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безопасности для школьников 5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наблюдательность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специально искать изменения в знакомых местах: что появилось нового, что закрыто, где стало темнее, где изменилось расстояние до дороги или лестницы. Так внимание становится привычкой.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внимание помогает привычка каждый раз смотреть вокруг перед движением: замечать мокрый пол, открытую дверь, знак на дороге, странный звук или необычное поведение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замеченного сигнала к безопасному действию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только сам сигнал, но и то, как быстро человек переходит от наблюдения к разумному решению.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распознана ситуация, тем проще выбрать безопасный шаг. Последний уровень — обращение за помощью — завершает защиту.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последовательных действий при обнаружении опасности.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52258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52258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5684" y="3167071"/>
            <a:ext cx="346800" cy="308267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безопасных решений в обычных ситуациях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Порванный провод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Порванный или оголённый провод нельзя трогать руками. Нужно обойти его стороной, предупредить окружающих и сразу сообщить взрослому, чтобы никто не подошёл слишком близко.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Незнакомец зовёт идти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незнакомый человек зовёт куда-то вместе, безопаснее отказаться, отойти к людям и обратиться к знакомому взрослому. Не нужно объяснять долго или соглашаться из вежливости.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Скользкий пол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 мокрый или очень скользкий, нужно идти медленно, не бежать и, по возможности, попросить убрать воду или поставить предупреждение, чтобы другие тоже не упали.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Растерянность и страх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страшно, трудно соображать или хочется плакать, нужно остановиться, не торопиться и попросить помощи. Спокойный взрослый поможет выбрать верное действие и вернуть чувство безопасности.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можно заметить раньше, чем она станет проблемой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замечать сигналы, оценивать риск, делать паузу и обращаться за помощью, можно избежать многих неприятностей дома, в школе, на улице и в интернете.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2026-05-20T20:38:44Z</dcterms:created>
  <dcterms:modified xsi:type="dcterms:W3CDTF">2026-05-20T20:38:44Z</dcterms:modified>
</cp:coreProperties>
</file>