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955" y="701039"/>
            <a:ext cx="3938489" cy="338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6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Teenage Problems: тема урока английского языка в 8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Подростковые проблемы, знакомые каждому ученику 8 класса.
</a:t>
            </a:r>
            <a:endParaRPr lang="en-US" sz="2816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говорить о реальных переживаниях подростков, расширять словарь и учиться описывать личные ситуации на английском: дома, в школе, среди друзей и в интернете.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на уроках английского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Teenage Problems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86302" y="1670588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teenager, friend, parent, teacher и classmate помогают назвать участников повседневных школьных и семейных ситуаций. С ними легче описывать, кто участвует в разговоре или конфликте.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6302" y="2649447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 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mood, stress, pressure, upset, nervous и tired нужна для точного описания эмоций подростка. Она делает ответы более естественными и помогает объяснить, почему человек ведёт себя именно так.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6302" y="3628305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to ask for help, to get along with, to solve a problem и to argue with someone показывают, что ученик может не только назвать проблему, но и описать реакцию на неё.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984675" y="1670588"/>
            <a:ext cx="3529088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Состояния через пары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happy / unhappy, calm / nervous, confident / shy, relaxed / tired удобны для сравнения. Такие пары упрощают описание настроения и самочувствия на английском языке.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84675" y="2649446"/>
            <a:ext cx="3529088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и выражения образуют базу для коротких диалогов, пересказов и мини-эссе. С ними легче строить связные фразы о подростковой жизни без сложных конструкций.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темы чаще всего затрагивают настроение и общение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оказываются учёба и отношения со сверстниками; цифровая среда и режим дня тоже заметно влияют на самочувствие.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учебного материала, без использования внешней статистики.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трудности подростков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Self-esteem and appearance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другими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подростка часто снижается, когда он сравнивает себя с одноклассниками или блогерами. Особенно сильно это заметно в социальных сетях, где чужая жизнь кажется более успешной.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фильтров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Отредактированные фото и фильтры создают нереалистичный образ внешности. Из-за этого обычный подросток может чувствовать себя embarrassed и думать, что его appearance недостаточно хороша.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темы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обсуждения этой темы полезны слова self-esteem, body image, confident, comparison и embarrassed. Они позволяют говорить не только о внешности, но и о внутреннем состоянии человека.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Поддерживающий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показывать, что confidence растёт не из идеальной картинки, а из уважительного отношения к себе. В речи это помогает перейти от проблемы к более здоровому выводу.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Friendship and peer pressure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 группе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дружба особенно важна, потому что даёт чувство принятия. Школьники стремятся быть частью группы и не выпадать из общего круга общения.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pressure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Peer pressure — это влияние сверстников, когда человек делает выбор не сам, а ради одобрения друзей. Такое давление может быть незаметным, но оно сильно влияет на поведение.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может согласиться с чужим мнением, скрыть своё несогласие или пойти на риск только чтобы не потерять друзей. Для описания таких случаев подходят слова influence и refuse.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дружбу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дружба строится на trust, loyalty и advice. Умение politely refuse, объяснить своё мнение и при этом остаться respectful помогает сохранить отношения без лишнего конфликта.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93397"/>
            <a:ext cx="3848986" cy="18282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назвать проблему, её признаки и возможную поддержку простыми английскими словами.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проблемы есть заметные признаки и понятная лексика для описания, поэтому ученики могут говорить о трудностях точно и просто.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подборка для урока английского языка.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подростков и английская лексика для их описания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конфликт и как его остановить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типичных шагов и способов мирного решения на уроке английского языка.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спорят с родителями из-за времени возвращения домой, обязанностей и режима дня. Важно уметь обсуждать strict rules спокойно и без резких слов.
</a:t>
            </a:r>
            <a:endParaRPr lang="en-US" sz="1336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возрасте особенно заметна потребность в freedom и личных границах. Ученикам полезно говорить о responsibility, а не только о запретах и ограничениях.
</a:t>
            </a:r>
            <a:endParaRPr lang="en-US" sz="1354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to discuss calmly и to make a promise помогают показать уважение к семье. Такой язык подходит для диалогов о карманных деньгах, домашнем задании и помощи по дому.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договорённостей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to keep rules важно, когда семья договаривается о времени, телефоне или обязанностях. Оно помогает связать личную свободу с доверием и взаимной ответственностью.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rules, independence and communication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цифровые занятия чаще всего занимают время подростков после школы.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экранное время вечером, тем выше риск усталости, меньшей концентрации и нехватки сна утром.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учебного примера, без использования внешней статистики.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Screen time and its effects on teenagers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Сообщение, которое ранит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чате один одноклассник получил насмешливое сообщение и скриншот с обидной подписью. Сначала он промолчал, но потом почувствовал себя unsafe и показал переписку взрослому. Так экран телефона превращается в место, где bullying становится visible.
</a:t>
            </a:r>
            <a:endParaRPr lang="en-US" sz="1389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обида быстро распространяется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заметила, что в комментариях под её фото появились грубые слова и слухи. Она сделала screenshot, blocked автора и reported сообщение в приложении. Cyberbullying опасен тем, что message можно переслать за секунды, а victim остаётся один на один с давлением.
</a:t>
            </a:r>
            <a:endParaRPr lang="en-US" sz="1389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Bullying and cyberbullying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заданий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появляются test, homework и deadline. Ученик старается всё успеть, но начинает откладывать дела и чувствует усталость.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растёт fear of making mistakes: на уроке трудно отвечать, а revision кажется бесконечным. Падает confidence, появляются headaches.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мотивации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stress продолжается, школьник теряет interest in studying, чаще procrastinates и хуже концентрируется на result и progress.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короткий отдых, планирование дня и разговор со взрослым. После этого becomes easier to work calmly and ask for help.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школьный стресс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bedtime помогает сохранить привычный routine и меньше уставать в течение учебного дня.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полноценного сна, тем выше концентрация и энергия; недосып заметно снижает внимание и учебную активность.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на основе типичной зависимости сна и работоспособности; данные условные.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Sleep, energy and concentration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795" y="3518200"/>
            <a:ext cx="8140648" cy="11606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83024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 расписанию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Ложиться и вставать примерно в одно время помогает телу отдыхать, а голове — быстрее включаться в учёбу. Такой routine снижает tiredness и делает настроение более stable.
</a:t>
            </a:r>
            <a:endParaRPr lang="en-US" sz="1050" dirty="0"/>
          </a:p>
        </p:txBody>
      </p:sp>
      <p:sp>
        <p:nvSpPr>
          <p:cNvPr id="12" name="Text 2"/>
          <p:cNvSpPr txBox="1"/>
          <p:nvPr/>
        </p:nvSpPr>
        <p:spPr>
          <a:xfrm>
            <a:off x="2589155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прогулка, зарядка или спорт после уроков помогают снять напряжение. Physical activity поддерживает energy, улучшает sleep и делает проще to stay calm в напряжённый день.
</a:t>
            </a:r>
            <a:endParaRPr lang="en-US" sz="1050" dirty="0"/>
          </a:p>
        </p:txBody>
      </p:sp>
      <p:sp>
        <p:nvSpPr>
          <p:cNvPr id="13" name="Text 3"/>
          <p:cNvSpPr txBox="1"/>
          <p:nvPr/>
        </p:nvSpPr>
        <p:spPr>
          <a:xfrm>
            <a:off x="4656122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без перегруза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вечером уменьшить screen time, легче заснуть и сосредоточиться на домашнем задании. Time management здесь особенно важен: телефон не должен забирать весь свободный вечер.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6726013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чувствах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подросток умеет назвать своё состояние и ask for support, проблемы реже накапливаются. Открытый разговор с близкими помогает найти balanced solution without unnecessary conflict.
</a:t>
            </a:r>
            <a:endParaRPr lang="en-US" sz="1050" dirty="0"/>
          </a:p>
        </p:txBody>
      </p:sp>
      <p:sp>
        <p:nvSpPr>
          <p:cNvPr id="15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habits that reduce teenage problems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5354" y="2755985"/>
            <a:ext cx="4233294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английского языка, составленный по типичным школьным ситуациям.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helps in difficult situations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какой первый шаг можно сделать в разных ситуациях и к кому обратиться за поддержкой.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важны конкретное действие и взрослый или близкий человек, который может помочь безопасно и спокойно.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Steps for solving a serious problem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обсуждения типичных и срочных ситуаций на уроке английского языка.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Друг, который умеет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ссоры с одноклассниками подросток пошёл к другу, который не стал спорить, а спокойно выслушал. Один разговор помог ему почувствовать belonging и меньше worry. Иногда простое to listen carefully уже становится важной поддержкой.
</a:t>
            </a:r>
            <a:endParaRPr lang="en-US" sz="1028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 место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учитель заметил, что ученик замкнулся, и предложил поговорить later with the school counselor. Такая поддержка показывает, что school can give structure, advice and a clear way to solve difficult situations.
</a:t>
            </a:r>
            <a:endParaRPr lang="en-US" sz="1028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Родители, которые задают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3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мама и папа не только remind about homework, but also explain why rules matter. Когда взрослые speak calmly, подростку легче respect feelings others and stay safe, even if он не согласен с ограничениями.
</a:t>
            </a:r>
            <a:endParaRPr lang="en-US" sz="1040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 from friends, family and school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привычки работают вместе: один полезный шаг помогает поддерживать другой и делает день более balanced.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помогают сон и планирование, а сочетание привычек снижает утомляемость и улучшает focus.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на основе общих рекомендаций о здоровом режиме подростков; данные условные.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Positive habits for better mood and learning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24/7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может быть доступна в любое время суток, если ситуация кажется серьёзной.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информация о службах срочной поддержки и школьной помощи; формат времени указан как круглосуточный.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подростку страшно, небезопасно или совсем тяжело, не стоит ждать до завтра. Важно сразу обратиться к trusted adult, school staff или врачу.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Teenage problems: main ideas of the lesson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 связала эмоции, дружбу, семью, учёбу, внешность и digital life. Словарь помогает говорить о трудностях ясно и спокойно, а простые шаги поддержки делают такие ситуации менее тяжёлыми.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2026-05-31T05:57:22Z</dcterms:created>
  <dcterms:modified xsi:type="dcterms:W3CDTF">2026-05-31T05:57:22Z</dcterms:modified>
</cp:coreProperties>
</file>