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тем: Круглые черви (Нематоды) и их значение для природы и человека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разнообразие нематод, их строение, жизненные циклы и влияние на окружающий мир.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нематод и их эволюционное положение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нематоды были замечены Антони ван Левенгуком в XVII веке. Эти черви занимают место между кольчатыми и плоскими червями. Сегодня они признаны одними из самых многочисленных животных в разнообразных средах обитания.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круглых червей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Цилиндрическое тело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нематод обычно вытянуто и цилиндрической формы с заострёнными концами. Размеры варьируют от микроскопических до нескольких метров у некоторых видов.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прочность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покрыта прочной кутикулой, которая защищает от высыхания и повреждений, что помогает нематодам выживать в различных условиях среды.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сегментации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не имеют сегментов или членистости, в отличие от кольчатых червей, что отличает их морфологически.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покровы и органы чувств нематод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обеспечивает надёжную защиту и образует прочную оболочку, сохраняющую влагу и защищающую от внешних факторов.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представлены осязательными папиллами, реагирующими на прикосновения и изменения окружающей среды.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кутикулой находится гиподерма и продольные мышцы, обеспечивающие движение и механическую поддержку тела.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рецепторы, такие как амфиды и фагосомы, расположены преимущественно на головном конце, помогают ориентироваться в пространстве.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полость тела и основные органы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Псевдоцелом — опорная жидкостная полость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имеют первичную полость тела — псевдоцелом, наполненную жидкостью, которая поддерживает форму тела и способствует перемещению веществ внутри организма.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выделительная системы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окологлоточного кольца с отходящими нервными стволами, а выделительная функция осуществляется особой клеткой — ренеттой.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Сквозная пищеварительная система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проходит через рот в глотку и кишечник с анальным отверстием, обеспечивая эффективное переваривание и усвоение питательных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пищеварительной системы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окружён губами, ведущими в мощную глотку, которая служит для захвата и переработки пищи у разных видов.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представляет собой простую трубку, которая обеспечивает эффективное переваривание и всасывание питательных веществ.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варьируется: свободноживущие нематоды поедают бактерии и грибы, паразиты поглощают ткани и жидкости хозяев.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2911" y="1429640"/>
            <a:ext cx="403725" cy="461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нервной системы и органов чувств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нервная система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нервное кольцо окружает глотку, от него отходят продольные нервные стволы, обеспечивающие координацию движений.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сенсиллы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Амфиды и фагосомы воспринимают химические сигналы, важные для поиска пищи и распознавания среды.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Осязательные папиллы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чувств реагируют на механические раздражители, помогая ориентироваться в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48" y="1175216"/>
            <a:ext cx="2808805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строения: нематоды, плоские и кольчатые черви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отличия по размеру, членистости, типу полости тела и строению пищеварительной системы.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уникальны наличием первичной полости и развитой пищеварительной системой с двумя отверстиями.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нематод: стадии развития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— яйцо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нематод покрыты плотной оболочкой для защиты в неблагоприятных условиях. Они являются стартовой фазой жизни, из которой вылупляются личинки.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Личиночные преобразования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проходят несколько возрастных стадий, часто напоминающих взрослых, но меньших размеров, с постепенным развитием органов.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 и миграции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 нередко совершают сложные миграции между хозяевами, проходя через разные ткани и органы для завершения развития.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отличия полов у нематод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нематод — раздельнополые животные, где самцы значительно мельче самок и имеют особые приспособления для спаривания.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нематод происходит исключительно половым путём с внутренним оплодотворением и развитием полноценных личинок.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самка может отложить от нескольких десятков до 200 000 яиц за свою жизнь, обеспечивая большое количество потомства.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конец самцов изогнут или оснащён копулятивными иглами, что облегчает закрепление на самке во время размножения.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физиологические адаптации нематод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к засухе и экстремальным температурам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способны переживать длительные периоды засухи благодаря образованию устойчивых форм. Они выживают как при замораживании, так и при очень высоких температурах, адаптируясь к суровым условиям среды.
</a:t>
            </a:r>
            <a:endParaRPr lang="en-US" sz="817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в теле хозяина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нематоды устойчивы к иммунной системе хозяина, имеют защитные оболочки и специфические ферменты. Это позволяет им выживать внутри организма, избегая разрушения и обеспечивая успешное развитие.
</a:t>
            </a:r>
            <a:endParaRPr lang="en-US" sz="862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— анабиоз и цисты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условиях нематоды входят в состояние анабиоза или формируют цисты. Эти состояния позволяют им сохранять жизненные функции, пока условия не станут благоприятными для активности и размножения.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распределение видов нематод по средам обитания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формы обеспечивают плодородие, паразитические виды влияют на здоровье животных и растений. Среды обитания определяют биологические роли нематод в экосистемах.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нематод обитает в почве и теле животных, играя ключевую роль в круговороте веществ и взаимодействиях в природе.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биоразнообразия нематод,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нематоды: примеры и роль в экосистемах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Panagrellus и Rhabditis обитают в почве и разлагающейся органике, участвуя в разложении растительных остатков и улучшении структуры почвы.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нематоды способствуют минерализации почвы, повышая её плодородие, а также служат пищей для мелких беспозвоночных, поддерживая биологический баланс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нематоды человека: аскарида и острица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— частый кишечный паразит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Ascaris lumbricoides обитает в тонком кишечнике человека и вызывает аскаридоз. Заражение происходит при употреблении загрязнённой пищи или воды, приводя к нарушениям пищеварения и слабости.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Острица — возбудитель энтеробиоза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Enterobius vermicularis локализуется в толстом кишечнике и вызывает зуд и раздражение в области анального отверстия. Заболевание часто встречается среди детей и связано с недостаточной гигиеной.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нематоды животных: пример трихинеллы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Trichinella spiralis паразитирует в мышцах млекопитающих, включая людей, вызывая серьёзное заболевание — трихинеллёз.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Трихинеллёз сопровождается мышечными болями, лихорадкой и при отсутствии лечения может привести к осложнениям, опасным для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происходит через употребление сырого или плохо термически обработанного мяса, особенно свинины и диких животных.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Фитонематоды: нематоды — вредители растений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Meloidogyne вызывает образования галлов на корнях, что препятствует нормальному поглощению воды и питательных веществ растениями.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нематоды оказывают негативное влияние и на зерновые культуры, снижая общую продуктивность сельского хозяйства.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Вредоносность фитонематод особенно выражена на овощных культурах, таких как томаты и огурцы, снижая их урожайность и качество.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ущерб от фитонематод достигает значительных масштабов, что требует разработки эффективных методов защиты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болезней, вызываемых нематодами: данные ВОЗ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Аскаридоз особенно распространён в тропических регионах, энтеробиоз — по всему миру, а трихинеллёз имеет очаги в Европе и Азии.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нематодами охватывают сотни миллионов людей, что требует системных мер профилактики и контроля.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борьбы и профилактики нематодозов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личной гигиены и тщательная обработка пищи — ключевые меры снижения риска заражения нематодами у людей.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растениеводстве используют севооборот и биологические средства защиты, уменьшая численность фитонематод и потери урожая.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играет важную роль регулярная дегельминтизация для предотвращения распространения паразитов среди скота.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нематод для биоценозов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способствуют поддержанию баланса микробных и беспозвоночных сообществ, регулируя численность и способствуя разложению органики.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присутствие служит индикатором экологического состояния почвы и водоёмов, отражая здоровье и устойчивость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значение изучения нематод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биологии нематод способствует охране окружающей среды, улучшению здоровья и увеличению сельскохозяйственной продуктивности, что важно для устойчивого развития общества.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2026-05-08T21:15:45Z</dcterms:created>
  <dcterms:modified xsi:type="dcterms:W3CDTF">2026-05-08T21:15:45Z</dcterms:modified>
</cp:coreProperties>
</file>