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животных с сегментированным телом и важной ролью в экосистемах.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Кольчатые черви: основные признаки и значение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существовали уже 540 миллионов лет назад. Их изучение помогает понять развитие живых организмов и экосистем. Особое внимание уделяют дождевым червям, пиявкам и трубочникам, важным для почв и водоемов.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значение кольчатых червей в науке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кольчатых червей разделено на множество повторяющихся сегментов, называемых метамерами. Каждая часть отделена перегородками, что обеспечивает гибкость и координированные движения.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сегменты — основа строения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сегменте находятся мелкие щетинки, которые помогают червям цепляться за субстрат и эффективно передвигаться в почве или воде. Они различаются по форме и количеству в разных видах.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щетинок в движении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 сегменты содержат повторяющиеся органы и мышцы. Такая сегментация облегчает регенерацию и повышает приспособленность к окружающей среде.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организация сегментов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сегментированного тела кольчатых червей
</a:t>
            </a:r>
            <a:endParaRPr lang="en-US" sz="3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237818"/>
            <a:ext cx="5955300" cy="22521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кольчатых червей,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кольчатых червей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трёх классов по среде, щетинкам, движению и функции.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приспособлен к своей среде, выполняя уникальные экологические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покрыта тонкой кутикулой, защищающей тело. У некоторых видов видны пояски и сосочки, выполняющие защитную и чувственную функцию.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и покровы тела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варьирует от нескольких миллиметров у трубочников до трёх метров у гигантского морского Eunice. Это отражает разнообразие среды и образа жизни.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Размерные различия среди видов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видов можно заметить отличительные цветовые и структурные особенности покровов, полезные для идентификации в природных условиях.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особенности для распознавания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размеры кольчатых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кутикулой находится однорядный эпителий и мышцы, образующие кольцевой и продольный слои для движения и формы тела.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железы выделяют слизь, уменьшая трение и помогая червям свободно перемещаться в почве или воде.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слой представлен тонкой кутикулой, которая защищает от механических повреждений и предотвращает потерю влаги в окружающей среде.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покровов тела кольчатых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и продольные мышцы формируют кожно-мускульный мешок, позволяющий менять длину и ширину тела для передвижения в среде.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мышц и их роли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удлиняются, сокращают тело и фиксируются щетинками, обеспечивая ползание даже в плотной почве или мутной воде.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червей на практике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внутри сегментов действует как гидростатический скелет, поддерживая упругость тела и улучшая координацию мышечных сокращений.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Гидростатический скелет в теле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Мускулатура и механизмы движения кольчатых червей
</a:t>
            </a:r>
            <a:endParaRPr lang="en-US" sz="31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состоит из ротового отверстия, глотки, пищевода и расширенного зоба, что обеспечивает эффективный сбор и первичную обработку пищи.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длинный кишечник способствуют перевариванию и всасыванию питательных веществ, разделяя пищу на усваиваемые компоненты.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Хлорогенная ткань в кишечнике дождевых червей участвует в обмене веществ и выведении отходов.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складки увеличивают площадь всасывания, что повышает эффективность пищеварения и питание организма.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 кольчатых червей
</a:t>
            </a:r>
            <a:endParaRPr lang="en-US" sz="29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сегменты содержат нервные узлы и кровеносные кольца для контроля и кровообращения.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распределены таким образом, чтобы оптимизировать функции движения и обмена веществ.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анатомии Lumbricus terrestris, 2021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Локализация органов по сегментам тела (дождевой червь)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в крови обеспечивает транспорт кислорода к органам, поддерживая жизнедеятельность тканей при разных условиях.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Псевдосердца — специальные мышечные образования — поддерживают давление и движение крови по сосудистой сети тела.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циркулирует по замкнутой системе трубчатых сосудов: спинному, брюшному и кольцевым, обеспечивая эффективный обмен веществ.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замкнутой кровеносной системы кольчатых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дышат через тонкую кожу, богатую капиллярами, что обеспечивает эффективный обмен газов между организмом и окружающей средой.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видов, таких как морские полихеты, развиты простейшие жабры, которые увеличивают площадь дыхательной поверхности.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парных метанефридиев в каждом сегменте, обеспечивающих удаление продуктов обмена, таких как мочевина и аммиак.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Метанефридии играют важную роль в поддержании внутреннего баланса жидкости и растворенных веществ, помогая организму адаптироваться к изменяющимся условиям среды.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выделение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кольчатых червей устроена как лестница: окологлоточное кольцо соединяет брюшную нервную цепочку с парными ганглиями в каждом сегменте. Эта структура обеспечивает координацию движений и реакций на раздражения.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Лестничная нервная система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обладают осязательными клетками, позволяющими чувствовать прикосновения. У многих морских видов развиты простейшие глаза, которые воспринимают свет и тени, помогая ориентироваться в пространстве.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осязания и зрения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хеморецепторы реагируют на химические вещества в окружающей среде, что позволяет червям находить пищу и избегать опасностей. Это особенно важно для морских и пресноводных видов.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Хеморецепция и восприятие запахов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размножения и развития кольчатых червей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перекрёстного оплодотворения особи обмениваются генетическим материалом, обеспечивая разнообразие потомства.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кокона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вырабатывается кокон, в котором развиваются яйца, защищённые от внешних воздействий.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многощетинковых развивается личинка трохофора, которая активна и плавающая, способствующая расселению вида.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7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почвенных видов развитие происходит без личиночной стадии; взрослые черви достигают половой зрелости и готовы к дальнейшему размножению.
</a:t>
            </a:r>
            <a:endParaRPr lang="en-US" sz="1627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предпочитают верхние плодородные слои почвы, где поддерживается влажность и наличие органики для питания и передвижения.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условия для дождевых червей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Полихеты живут в морях, строят трубки из слизи, песка и органических остатков, создавая сложные жилища и норы на морском дне.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местообитания полихет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обитают в пресных водах, прикрепляясь к другим животным или свободно плавая, выполняя роль как паразитов, так и санитаров водоёмов.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и пиявки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кольчатых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306621"/>
            <a:ext cx="5955300" cy="22507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зоологии кольчатых червей,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виды кольчатых червей и их особенности
</a:t>
            </a:r>
            <a:endParaRPr lang="en-US" sz="2978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трёх основных представителей, отражающая размеры, среду обитания и влияние на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среде обитания и размерах отражают специализированные функции каждого вида в экосистеме и применении человеком.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способствуют аэрации и удобрению почвы, ускоряя разложение органического материала и улучшая структуру грунта.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пиявки применяются в гирудотерапии для восстановления кровообращения и лечения различных заболеваний сосудов и кожи.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водных кольчатых червей служат индикаторами экологического состояния водоемов, помогая контролировать загрязнение.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и значение кольчатых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число видов наблюдается в океанах, где преобладают многощетинковые черви, благодаря разнообразию морских экосистем.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климатические зоны и морские среды обеспечивают наибольшее биоразнообразие кольчатых червей.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исследовательские данные биологов,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разнообразие кольчатых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дождевого червя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этапов развития для правильного изучения биологии и экологии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перерабатывают растительные остатки, способствуя созданию плодородного слоя почвы. Это ускоряет круговорот питательных веществ и поддерживает плодородие экосистем.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разложения и круговорота веществ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полихеты создают сложные трубчатые сооружения, которые служат укрытиями для многих микроскопических организмов и мелких животных, способствуя биоразнообразию.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микробиотопов в водоемах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рыхлят грунт, создавая почвенные каналы, которые улучшают проникновение воздуха и воды, поддерживая здоровье растений и микроорганизмов.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структуры почвы и среды обитания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кольчатых червей на экосистему и биоразнообразие
</a:t>
            </a:r>
            <a:endParaRPr lang="en-US" sz="28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играют ключевую роль в поддержании здоровья экосистем и приносят практическую пользу в медицине, сельском хозяйстве и биологических исследованиях, обеспечивая баланс природы и человека.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важные союзники природы и человека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2026-05-08T22:48:08Z</dcterms:created>
  <dcterms:modified xsi:type="dcterms:W3CDTF">2026-05-08T22:48:08Z</dcterms:modified>
</cp:coreProperties>
</file>