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мир come: значения зависят от частицы и контекста.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come: одно слово — много значений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в английском: почему это важно в 9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 — один из самых частых глаголов английского. В фразовых сочетаниях он меняет смысл почти полностью, поэтому помогает лучше читать тексты, понимать диалоги и уверенно переводить живую речь.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глагола come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означает «приходить» или двигаться к говорящему, к центру действия или к нужному месту. Это исходное значение помогает понять многие фразовые глаголы с этой основой.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и в форме причастия используется come, а в прошедшем времени — came. Эти формы важны, потому что в предложении они показывают время действия и помогают не путать смысл.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come here, come home, come to school и come to the board показывают буквальное движение. В фразовых глаголах эта идея расширяется до возвращения, появления и возникновения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сочетания с come и их самые частые значения в школьном английском.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после come задаёт направление, ситуацию или оттенок смысла, поэтому одинаковая основа может работать по-разному.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фразовые глаголы с come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частотных фразовых глаголов с come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back: возвращение к месту, времени или теме
</a:t>
            </a:r>
            <a:endParaRPr lang="en-US" sz="2598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back часто означает физическое возвращение: come back home after school или come back tomorrow. В таких примерах ясно видно движение назад к знакомому месту или 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разговору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 же форма используется, когда нужно снова вернуться к теме урока, вопросу или задаче: come back to this question later. Значение уже не связано с дорогой, а связано с мыслью.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диалогов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come back помогает коротко и понятно отвечать о планах, просьбах и договорённостях. Поэтому выражение часто встречается в школьных диалогах и простых текстах.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запомнить через образ пути назад: человек возвращается домой, в класс или к начатому обсуждению. Такой визуальный образ делает значение очень прозрачным.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in, come out и come on в повседневной речи
</a:t>
            </a:r>
            <a:endParaRPr lang="en-US" sz="2468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in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in означает «входить» или «заходить внутрь». Это очень частая реплика в классе, дома или в кабинете, когда кого-то приглашают войти.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out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out может значить «выходить» или «появляться». В речи это выражение также используют, когда что-то становится известным, публикуется или становится видимым.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on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on передаёт побуждение, удивление или несогласие. В коротких репликах оно звучит как призыв начать действие, поторопиться или не спорить.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выражения особенно часто встречаются в коротких ответах и школьных разговорах. Они помогают понимать повседневный английский без 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одно и то же слово легко меняет смысл, если рядом стоит другая частица или меняется ситуация.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разговорных употреблений, без точной статистической выборки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come встречаются чаще всего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come связано с возвращением и перемещением, но контекст быстро переводит его в смысл появления, находки или реакции.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up: когда возникает новая ситуация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up часто используют, когда неожиданно возникает проблема, вопрос или необходимость что-то обсудить. В таком случае речь идёт не о движении человека, а о появлении события.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идея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подходит и для мыслей: an idea came up during the discussion. Так можно описать момент, когда в разговоре появляется новая мысль или предложение.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come up to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come up в значении «возникать» от конструкции come up to, у которой уже другой смысл. Контекст показывает, говорим ли мы о появлении ситуации или о движении к чему-то.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across: находка и впечатление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фотография в книге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листала старый учебник и неожиданно came across фотографию своего класса на последней странице. На снимке были знакомые лица и подписи карандашом. Такая находка стала маленьким открытием и сразу вернула воспоминания о прошлом.
</a:t>
            </a:r>
            <a:endParaRPr lang="en-US" sz="1324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человек со стороны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обсуждения проекта один ученик spoke calmly and clearly, so he came across as confident. Одноклассники заметили не только его слова, но и впечатление, которое он произвёл. Здесь come across показывает, как человека воспринимают другие.
</a:t>
            </a:r>
            <a:endParaRPr lang="en-US" sz="13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out: выход наружу, публикация, результат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 свет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out может описывать то, что становится видимым: the stars came out at night или the flowers came out in spring. Здесь речь идёт о появлении чего-то в природе.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часто используют для книг, фильмов и новостей: The book came out in 2023. В этом случае оно означает, что работа была выпущена или стала доступна людям.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известно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truth came out, everyone understood the real situation. Так come out передаёт момент, когда информация перестаёт быть скрытой и становится известной.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come out описывает результат, который оказался видимым в конце процесса. Это делает выражение полезным в текстах о новостях, природе и завершении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come по контексту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и перевода фразовых глаголов с come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come и go в фразовых глаголах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обычно указывает на движение к говорящему, к центру действия или к ожидаемому результату. Go, напротив, чаще показывает удаление от точки отсчёта или движение в другую сторону.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come in — «войти сюда» и go in — «войти туда». В подобных парах частица остаётся похожей, но глагол меняет направление и помогает понять, откуда и куда происходит действие.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 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back обычно звучит как возвращение к месту, где находится говорящий, или к прежней теме. Go back передаёт движение назад, но без ощущения приближения к говорящему.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важно не переводить слово по отдельности, а смотреть на всю конструкцию. Именно контекст подсказывает, говорится ли о входе, выходе, возврате, новости или неожиданном результате.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выражений с come и go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направление и контекст меняют значение одинаково построенных фразовых глаголов.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похожей форме смысл зависит от направления и частицы; поэтому перевод нужно подбирать по контексту, а не по одному слову.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наиболее частотных фразовых глаголов с come и go для 9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come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come и go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не тот глагол, когда переводят направление. Come связано с приближением к точке отсчёта, а go — с удалением, поэтому смысл пары может полностью измениться.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частицу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back, out, up или across, выражение теряет устойчивое значение. В итоге вместо фразового глагола остаётся обычное come, и перевод становится неточным или слишком буквальным.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Переводят без 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значение не всегда подходит к предложению. Чтобы понять come out, come up или come across, нужно смотреть на ситуацию: новость, событие, находку, впечатление или результат.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формах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вопросах, отрицаниях и временах важно различать came и come, а также помнить о порядке слов. Для 9 класса это особенно полезно при переводе и собственных ответах.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коротких диалогах и заданиях на перевод, где нужно быстро выбрать нужную конструкцию и не потерять смысл всей фразы.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ученических ошибок по теме фразовых глаголов с come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ошибаются чаще всего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связана не с самим словом come, а с выбором направления, частицы и подходящего значения в конкретном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в школьной и повседневной речи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перед уроком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учитель говорит: Come in, please, и класс сразу понимает, что можно заходить. Такие короткие реплики часто звучат в школе, потому что они экономят время и звучат естественно. Именно поэтому фразовые глаголы с come так важны для ежедневного общения.
</a:t>
            </a:r>
            <a:endParaRPr lang="en-US" sz="1279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дружеском разговоре можно услышать Come on, we are late или Come back later. Эти слова помогают мягко попросить, поторопить или назначить другое время. В фильмах, учебных видео и диалогах такая речь встречается очень часто.
</a:t>
            </a:r>
            <a:endParaRPr lang="en-US" sz="13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запоминания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back tomorrow. Эта фраза показывает не просто движение назад, а возвращение в нужный момент. По такому примеру легко запомнить, что частица back добавляет смысл повторного приближения.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помещение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in, please. Здесь come означает движение к говорящему, а частица in уточняет, что действие происходит внутрь комнаты, класса или другого помещения.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или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story came out in the newspaper. Выражение сообщает, что текст был напечатан и стал известен читателям. Важно помнить, что come out может означать не только выход наружу, но и появление в печати.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question came up in class. Здесь глагол показывает, что вопрос возник неожиданно во время урока. Такая модель особенно полезна для понимания учебных обсуждений и рабочих ситуаций.
</a:t>
            </a:r>
            <a:endParaRPr lang="en-US" sz="1254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came across a useful website. Фраза означает, что нужный сайт был найден случайно. Это хороший пример того, как частица across помогает передать идею неожиданной встречи или находки.
</a:t>
            </a:r>
            <a:endParaRPr lang="en-US" sz="12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фразовые глаголы с come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изучения: от базового значения к устойчивым сочетаниям и практике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проверочной работой
</a:t>
            </a:r>
            <a:endParaRPr lang="en-US" sz="2721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come чаще всего связаны с приближением, возвращением, появлением или случайной находкой. Если помнить эти смысловые зоны, проще понять новое выражение по контексту.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особенно полезны come back, come in, come out, come up, come across и come on. Эти сочетания часто встречаются в заданиях, диалогах и коротких текстах.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частицу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частица после come помогает выбрать значение. Back, in, out, up, across и on меняют смысл сильнее, чем сам глагол, поэтому их нельзя пропускать.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 предложению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стоит прочитать всю фразу целиком и определить, идёт ли речь о месте, событии, новости, впечатлении или неожиданной находке. Это снижает риск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come показывают, как одно базовое слово превращается в несколько точных смыслов. Если учитывать частицу и контекст, английская речь становится гораздо понятнее и ближе к настоящему общению.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come помогает понимать живой английский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2026-05-31T10:50:53Z</dcterms:created>
  <dcterms:modified xsi:type="dcterms:W3CDTF">2026-05-31T10:50:53Z</dcterms:modified>
</cp:coreProperties>
</file>