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«Мама! Глянь-ка из окошка»: весна, дом и радостное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первым замечает весну и зовёт маму к окну.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первом весеннем чуде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детское стихотворение легко понять даже первокласснику: в нём короткие строки, простые слова и живая речь. Через взгляд ребёнка мы видим раннюю весну, когда всё вокруг меняется и кажется особенно красивым.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перемену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что-то изменилось, и герой сразу чувствует: пришла весна. Он смотрит внимательно, будто боится пропустить важную новость. Для него это не просто вид из окна, а настоящее открытие, которым хочется поделиться немедленно.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к маме — часть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Увиденное нельзя хранить в себе, поэтому ребёнок спешит позвать маму. В этом простом движении есть и восторг, и доверие. Мама становится первым человеком, которому можно показать весеннее чудо прямо из комнаты.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граница между домом и улицей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стекло ребёнок видит двор, свет и тающий снег, оставаясь в тепле дома. Эта короткая сцена делает стихотворение очень близким и понятным. Каждый школьник легко представит себя на месте маленького наблюдателя.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у окна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заметна прежде всего по свету: он становится ярче, мягче и будто заполняет всё пространство у окна. Это первый знак, который ребёнок чувствует сразу.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меняется снег: он тает, становится рыхлым и уже не выглядит зимним. Такое преображение природы легко увидеть и очень просто представить.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весны видны в тексте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ощущение тепла и движения. Вода, солнечные отблески и общий светлый вид двора показывают, что зима уходит, а весна уверенно вступает в свои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 вслух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не сбиваться при чтении. Текст звучит понятно и уверенно, поэтому его удобно читать в классе и дома без лишнего напряжения.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знакомые детям. Из-за этого смысл быстро улавливается, а внимание остаётся на картине за окном и на чувствах героя.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речь напевной и запоминающейся. Они помогают передать детское волнение, будто ребёнок торопится сказать самое главное и не может удержаться от повторения.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интонации придают стихотворению живость. Читатель слышит не спокойный рассказ, а радостный голос, который прямо сейчас делится удивлением с самым близким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как первый слушатель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близкий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маме обращаются сразу, без вступлений и объяснений. Это показывает доверие и нежелание откладывать радость на потом. Ребёнок знает: именно мама лучше всех поймёт его восторг.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 в одном обращении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наполняет стихотворение уютом и добротой. Рядом с ней даже простое наблюдение за окном превращается в тёплое семейное событие, которое хочется запомнить.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9872"/>
            <a:ext cx="676275" cy="601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он, лирический герой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он, лирический герой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весенние перемены сразу, потому что умеет смотреть внимательно. Для него даже обычный двор становится интересным и полным маленьких открытий.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Восторженный ребёнок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радуется искренне и по-детски непосредственно. В его реакции нет ни сомнений, ни скуки — только светлое удивление и желание поделиться им немедленно.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спешит рассказать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задерживает новость при себе. Он торопится позвать маму, потому что самое важное для него — вместе увидеть весну и вместе порадоваться ей.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здесь очень светлое: кажется, что в комнату вместе с весной входит солнце. От этого стихотворение звучит приветливо и по-домашнему.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чувствуется радость открытия. Маленькое событие за окном воспринимается как настоящее чудо, и именно это делает текст особенно тёплым.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лёгкая озорная нотка: ребёнок не просто смотрит, а зовёт, торопится, удивляется. Такая энергия делает чтение живым и весёлым.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Грусти в стихотворении нет совсем. Оно оставляет ощущение ясного, доброго утра, когда всё вокруг будто улыбается вместе с героем.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мягкое и приятное благодаря простым словам и плавным созвучиям. Оно напоминает живой разговор ребёнка дома, где всё сказано быстро, искренне и без лишних украшений.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 делают ритм особенно заметным. Из-за этого строки легко запоминаются, а чтение приобретает радостный, почти песенный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звуки: как стихотворение звучит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показана природа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наружу и первым замечает, что мир уже не зимний. Обычное окно становится местом встречи с весной.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уже не выглядит прежним: он тает, темнеет и уступает место воде. Это самый заметный признак смены времени года.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в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ярче, и всё вокруг кажется живым и новым. Природа будто входит в комнату вместе с радостью героя.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04271"/>
            <a:ext cx="478655" cy="4254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71" y="1983800"/>
            <a:ext cx="466413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улица рядом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тихий 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дома спокойно и тепло, а за окном уже начинается движение весны. Ребёнок остаётся в привычном уюте, но взглядом и сердцем тянется наружу.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граница и мост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разделяет комнату и двор, но одновременно соединяет их. Через него маленький герой замечает перемены и чувствует, что весна уже совсем близко.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зовёт на улицу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делает двор заметным и радостным. Ребёнку хочется немедленно поделиться открытием с мамой, потому что за стеклом происходит настоящее чудо.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очень понятный, поэтому его легко слушать и запоминать. В нём знакомая семейная ситуация: ребёнок видит красивое и сразу зовёт маму посмотреть.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картина проста и ярка: снег тает, светлеет двор, всё меняется на глазах. Для первоклассников это удобное стихотворение, потому что смысл ясен, а настроение радостное.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детям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знакомые детям, поэтому смысл схватывается сразу. Автор не усложняет описание, а говорит так, как может сказать сам ребёнок.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текст живым, будто его произносят дома вслух. Обращение к маме звучит естественно и по-детски искренне, без нарочитой торжественности.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 помогают передать восторг маленького героя. Благодаря этому стихотворение звучит почти как радостное восклицание, а не как строгий школьный пересказ.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детской поэзии в этом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семейное «посмотри» может превратить обычный миг в маленькое чудо.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«Мама! Глянь-ка из окошка»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радость здесь рождается не из большого события, а из совместного взгляда на весну. Когда рядом мама, любое открытие становится особенно важным и тёплым.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образы: окно, снег, солнце, мама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открывает весну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окно ребёнок видит мир, который только что начал меняться. Двор ещё хранит зимний холод, но взгляд уже ловит первые признаки тепла. Так самая обычная рама превращается в рамку для весеннего чуда.
</a:t>
            </a:r>
            <a:endParaRPr lang="en-US" sz="88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 на глазах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в стихотворении не просто лежит, а заметно меняется. Он тает, светлеет, уступает место воде и солнцу. Для ребёнка это очень понятный знак: зима отступает, а весна уверенно входит в двор.
</a:t>
            </a:r>
            <a:endParaRPr lang="en-US" sz="956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рядом с этим открытием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тёплый образ стихотворения — мама, к которой ребёнок обращается без колебаний. Ей доверяют первое весеннее впечатление, потому что с ней радость становится больше. Рядом с мамой даже обычное окно кажется особенно домашним.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живая детская речь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похожа на настоящий домашний разговор: короткая, прямой и без лишних слов. Он не рассуждает, а сразу сообщает главное — будто не может удержать восторг.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интонации передают удивление так, как это делает ребёнок в жизни. Стихотворение звучит не сухо, а эмоционально, поэтому его хочется читать вслух с улыбкой.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услышать детскую настойчивость: герой как будто снова и снова подбегает к маме. Такие повторы делают текст запоминающимся и очень живым.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создают ощущение искренности, будто ребёнок действительно стоит у окна и зовёт близкого человека. Благодаря этому школьникам легко узнать в стихотворении собственную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20" y="2040949"/>
            <a:ext cx="494234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99929"/>
            <a:ext cx="676275" cy="5410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при чтении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 при чтении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удивления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нужно читать так, чтобы слышалось настоящее детское «ах!». Удивление здесь не прячется, а сразу становится главным чувством, которое ведёт весь текст.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работают на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обращения делают строки легче для запоминания. Они подчёркивают, что ребёнок взволнован и не может сказать о весне один раз и спокойно.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 становится общим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ребёнок заметил первым, он тут же хочет разделить с мамой. Из обычного взгляда в окно рождается семейный момент, который запоминается надолго.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сразу возникает светлая комната, в которой ребёнок стоит у окна и тянется взглядом наружу. За стеклом виден двор, ещё хранящий следы зимы, но уже залитый первым весенним светом. Картинка простая и очень ясная.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которой показывают весну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ребёнком находится мама — спокойная, близкая, внимательная. Он почти тянет её к окну, чтобы вместе посмотреть на перемены. Эта сцена легко превращается в домашний рисунок: двое у окна, солнце и радостный разговор.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тает зима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снежные остатки, блестящую воду и яркое солнце, которое делает всё вокруг светлее. Такой двор выглядит очень знакомо: не сказочно, а по-настоящему, как в любой ранней весне за городским или деревенским окном.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картинку легко представить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особое очарование стихотворения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Очарование начинается с домашнего тепла: ребёнок обращается к маме так естественно, будто мы слышим живой разговор в комнате у окна, а не литературный текст.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Восторг героя очень заразителен. Он видит весну раньше других и радуется так искренне, что читатель невольно улыбается вместе с ним.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свежесть показана без сложных слов и длинных описаний. Всё ясно сразу, поэтому стихотворение остаётся в памяти как светлая, добрая картинка.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стихотворение о большом счастье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замечать красоту в простых вещах и делиться радостью с близкими. Весна, дом и мама соединяются в одной тёплой картине, которую легко запомнить.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2026-05-24T01:52:14Z</dcterms:created>
  <dcterms:modified xsi:type="dcterms:W3CDTF">2026-05-24T01:52:14Z</dcterms:modified>
</cp:coreProperties>
</file>