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большой и очень разный материк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контрастов: пустыни, леса, города и древняя история.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7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множество стран, культур и природных зон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 — не один образ, а десятки разных стран, природных зон и культур. Здесь соседствуют пустыни, влажные леса, высокие горы и крупные города, поэтому материк нельзя описать одной картинкой.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на карте мира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Материк, который невозможно не заметить
</a:t>
            </a:r>
            <a:pPr algn="ctr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занимает огромную часть карты мира и уступает по площади только Азии. Её территория заметна сразу: материк тянется далеко с севера на юг и пересекает экватор, поэтому природные условия здесь резко меняются от района к району.
</a:t>
            </a:r>
            <a:endParaRPr lang="en-US" sz="908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 под разным солнцем
</a:t>
            </a:r>
            <a:pPr algn="ctr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лежит по обе стороны экватора, а значит, на её территории встречаются и жаркие, и более мягкие по климату области. Такое положение объясняет соседство пустынь, саванн, тропических лесов и высокогорий.
</a:t>
            </a:r>
            <a:endParaRPr lang="en-US" sz="908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Океаны, моря и пути обмена
</a:t>
            </a:r>
            <a:pPr algn="ctr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Африки омывают Атлантический и Индийский океаны, Средиземное и Красное моря. Морские пути испокон веков связывали материк с другими регионами, а побережья становились важными центрами торговли и городов.
</a:t>
            </a:r>
            <a:endParaRPr lang="en-US" sz="90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Карта-регион: что отличает Африку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видно, что природные условия меняются от региона к региону очень заметно.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центр заметнее всего различаются по сухости и влажности, а запад и восток сочетают несколько природных зон сразу.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физической карте Африки и региональным особенностям материка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и погода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материк может быть почти безводным на севере и очень влажным у экватора.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влаги, тем гуще растительность и разнообразнее хозяйство; в сухих районах жизнь сильнее зависит от редких источников воды.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климатическим картам Африки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Африки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Африки образуют широкий пояс от пустынь до влажных лесов и прибрежных мангров.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пространства занимают пустыни и саванны, а влажные леса и прибрежные зоны сосредоточены в более ограниченных районах.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физико-географическим картам Африки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816495"/>
            <a:ext cx="658031" cy="584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6982" y="1779938"/>
            <a:ext cx="575777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5876" y="1779938"/>
            <a:ext cx="575777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 и их значение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
</a:t>
            </a:r>
            <a:pPr algn="ctr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связан с историей Древнего Египта: вдоль его долины веками возникали поселения, поля и города. Река стала основой жизни в сухом климате и до сих пор остаётся символом северо-востока Африки.
</a:t>
            </a:r>
            <a:endParaRPr lang="en-US" sz="1374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Конго
</a:t>
            </a:r>
            <a:pPr algn="ctr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Конго — одна из самых полноводных рек мира. Она проходит через влажные леса Центральной Африки и питает огромные экосистемы, где вода определяет всё: растительность, транспорт и жизнь местных общин.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
</a:t>
            </a:r>
            <a:pPr algn="ctr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 важен для жителей Западной Африки, потому что обеспечивает воду, рыболовство и перевозки. В его бассейне находятся крупные города и сельскохозяйственные районы, зависящие от сезонных разливов.
</a:t>
            </a:r>
            <a:endParaRPr lang="en-US" sz="127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Замбези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Замбези известна водопадом Виктория и крупными гидроэнергетическими проектами. Её воды помогают получать электричество и развивать хозяйство там, где природные ресурсы распределены неравномерно.
</a:t>
            </a:r>
            <a:endParaRPr lang="en-US" sz="13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материка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Африки отличаются не только природой, но и типами хозяйства и расселения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сильно влияют на занятия людей: где суше, там важнее оазисы и города, а где влажнее, развиваются лесные и сельские виды деятельности.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физической карте Африки и региональным описаниям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мир: известные и редкие виды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69900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обитатели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9903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Слоны, львы, жирафы и зебры стали символами африканской природы, но они распределены неравномерно. Их среда обитания зависит от саванн, лесов, водоёмов и охраняемых территорий.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2130463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лесные виды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130466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Гориллы и шимпанзе встречаются в лесах Центральной Африки и особенно уязвимы из-за сокращения мест обитания. Их сохранение связано с защитой лесов и природных парков.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3804100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виды острова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804103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Лемуры Мадагаскара не встречаются больше нигде в мире. Это делает остров одним из самых уникальных уголков планеты и важным местом для охраны природы.
</a:t>
            </a:r>
            <a:endParaRPr lang="en-US" sz="700" dirty="0"/>
          </a:p>
        </p:txBody>
      </p:sp>
      <p:sp>
        <p:nvSpPr>
          <p:cNvPr id="17" name="Text 8"/>
          <p:cNvSpPr txBox="1"/>
          <p:nvPr/>
        </p:nvSpPr>
        <p:spPr>
          <a:xfrm>
            <a:off x="5477338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Небольшие, но яркие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77341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Сурикаты, фламинго и многие птицы приспособились к разным условиям — от сухих степей до озёр и солёных водоёмов. Именно поэтому африканская фауна так разнообразна и узнаваема.
</a:t>
            </a:r>
            <a:endParaRPr lang="en-US" sz="700" dirty="0"/>
          </a:p>
        </p:txBody>
      </p:sp>
      <p:sp>
        <p:nvSpPr>
          <p:cNvPr id="19" name="Text 10"/>
          <p:cNvSpPr txBox="1"/>
          <p:nvPr/>
        </p:nvSpPr>
        <p:spPr>
          <a:xfrm>
            <a:off x="7150538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охрана важна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7150541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Африки нуждается в защите: на него влияют охота, потеря среды обитания и изменение климата. Заповедники помогают сохранять виды и наблюдать за ними в природе.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Britannica; National Geographic, справочные данные о пустыне Сахара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самых сухих районах Африки вода становится главным условием жизни людей, сельского хозяйства и транспорта.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9,2 млн км²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столько занимает Сахара, поэтому каждая река и оазис особенно ценны.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481" y="1599680"/>
            <a:ext cx="3792371" cy="211368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языки и регионы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материке распространены сотни языков, а многие люди свободно переключаются между родным, региональным и международным языком.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карта Африки очень неоднородна: один и тот же человек нередко использует несколько языков в повседневной 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языковой карте Африки и распространению региональных языков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сохраняют традиции в быту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которую бережно хранят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деревнях и небольших городах важную роль часто играют старшие поколения. Они передают детям истории рода, правила общения и память о предках через рассказы, песни и семейные встречи.
</a:t>
            </a:r>
            <a:endParaRPr lang="en-US" sz="1087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праздник становится событием общины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объединяют людей: кто-то готовится к свадьбе, кто-то — к сбору урожая, а где-то весь квартал отмечает религиозный праздник. Музыка, танцы и яркие ткани делают такие дни особенно заметными.
</a:t>
            </a:r>
            <a:endParaRPr lang="en-US" sz="1060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село: разные ритмы, общие ценности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ритм жизни быстрее: школа, работа, транспорт и цифровая связь. Но и там семья остаётся опорой, а совместные обеды, визиты и помощь родственникам по-прежнему очень важны.
</a:t>
            </a:r>
            <a:endParaRPr lang="en-US" sz="108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что верят люди в Африке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5945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общины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945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распространено во многих странах материка, особенно в центральных, южных и частях восточных регионов. Здесь можно увидеть церкви разных конфессий и местные формы религиозной жизни.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смешение обычаев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верования нередко сосуществуют с мировыми религиями. Обряды семьи, уважение к предкам и священным местам помогают сохранять связь поколений и особенности каждой общины.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859450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Исламские традиции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59450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особенно заметен в Северной Африке и во многих районах запада и востока. Мечети, школы и праздники формируют важную часть городской и сельской культуры.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истории Африки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последовательность: от древних цивилизаций и торговых держав к колониальному периоду и независимости.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торговые пути соединяли Африку с миром
</a:t>
            </a:r>
            <a:endParaRPr lang="en-US" sz="2845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торговых центров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средние века торговые города стали узлами обмена между Африкой, Ближним Востоком и Азией. Вместе с товарами распространялись знания, религии и ремёсла.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караванные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древности караванные пути через пустыни и саванны связывали внутренние районы материка с портами и рынками. По ним перевозили соль, золото и зерно.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мировые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новое время морские порты усилили связи с Европой и другими регионами мира. Торговля изменила хозяйство городов и сделала их крупными центрами обмена.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125" y="1470247"/>
            <a:ext cx="4061100" cy="14713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сервисы и цифровые решения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Каир, Лагос и Найроби растут очень быстро: здесь строят дороги, развивают общественный транспорт и расширяют услуги. Такие города становятся центрами учёбы, работы и новых идей.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меняются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Мобильная связь и цифровые сервисы помогают людям оплачивать покупки, переводить деньги и получать доступ к информации. Для многих жителей это особенно важно там, где банковские услуги недоступны.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 повседневной жизни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компании создают решения для торговли, образования и транспорта. Университеты и технопарки поддерживают инициативы, которые делают города удобнее и помогают решать местные задачи.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Стартапы и образование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дохода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Африки складывается из разных источников дохода: сельского хозяйства, добычи полезных ископаемых и туризма. В разных регионах эти отрасли сочетаются по-разному.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опирается на несколько сильных отраслей, поэтому его экономика зависит и от природы, и от мирового спроса на сырьё и туристические услуги.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ключевым секторам экономики африканских стран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Проблемы, которые требуют совместных решений
</a:t>
            </a:r>
            <a:endParaRPr lang="en-US" sz="2584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взаимосвязанных направлений, где решения зависят от сотрудничества государств, общин и международных организаций.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823" y="2439509"/>
            <a:ext cx="442581" cy="4568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0777" y="2485195"/>
            <a:ext cx="456858" cy="36548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2283" y="2439509"/>
            <a:ext cx="456858" cy="45685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причины важности Африки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1121051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включает 54 государства, и каждое из них имеет свою историю, границы, языки и природные условия. Поэтому Африку важно рассматривать как множество разных стран, а не как единый образ.
</a:t>
            </a:r>
            <a:endParaRPr lang="en-US" sz="1374" dirty="0"/>
          </a:p>
        </p:txBody>
      </p:sp>
      <p:sp>
        <p:nvSpPr>
          <p:cNvPr id="15" name="Text 3"/>
          <p:cNvSpPr txBox="1"/>
          <p:nvPr/>
        </p:nvSpPr>
        <p:spPr>
          <a:xfrm>
            <a:off x="3968144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рядом существуют пустыни, влажные леса, саванны, горы и большие реки. Такое разнообразие природы влияет на жизнь людей, хозяйство, транспорт и способы ведения сельского хозяйства.
</a:t>
            </a:r>
            <a:endParaRPr lang="en-US" sz="1345" dirty="0"/>
          </a:p>
        </p:txBody>
      </p:sp>
      <p:sp>
        <p:nvSpPr>
          <p:cNvPr id="16" name="Text 4"/>
          <p:cNvSpPr txBox="1"/>
          <p:nvPr/>
        </p:nvSpPr>
        <p:spPr>
          <a:xfrm>
            <a:off x="6839649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традиций и 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общества сохраняют древние традиции и одновременно осваивают новые технологии. Это видно в городах, школах, музыке, торговле и цифровых сервисах, которые быстро меняют повседневную жизнь.
</a:t>
            </a:r>
            <a:endParaRPr lang="en-US" sz="12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главное, что нужно запомнить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 — материк контрастов и взаимосвязей: природа, культура, история и современные города здесь меняются от региона к региону. Главное помнить о разнообразии, жизни людей и поиске устойчивых решений.
</a:t>
            </a:r>
            <a:endParaRPr lang="en-US" sz="129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2026-07-26T20:17:05Z</dcterms:created>
  <dcterms:modified xsi:type="dcterms:W3CDTF">2026-07-26T20:17:05Z</dcterms:modified>
</cp:coreProperties>
</file>