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(1945–1969): становление социализма и вызовы развития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региона к социализму, трансформация общества и первые серьёзные вызовы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момент: Восточная Европа после Второй мировой войны
</a:t>
            </a:r>
            <a:endParaRPr lang="en-US" sz="1882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завершилась, и Восточная Европа оказалась в сфере советского влияния — политические и экономические изменения определили новую эпоху, трансформировав регион в социалистический блок.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социалистических режимов в Восточной Европе (1945–1948)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 Второй мировой и установление советского контроля в регионе, начало смены правительств в пользу коммунистов.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1946–1947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подавление демократических и несоциалистических партий, усиление влияния Коммунистических партий при поддержке Москвы.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стран региона в Коминформ, начало интеграции в единую социалистическую структуру и планирование экономики.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однопартийных конституций, окончательное закрепление власти коммунистов и формирование централизованных властных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социализации: инструменты и механизмы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ключевых секторов экономики — промышленности, транспорта и банковской системы — обеспечивала контроль государства над ресурсами.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централизованного планирования способствовало распределению ресурсов и координации производства по экономическим планам СССР.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коллективизации в сельском хозяйстве привёл к созданию колхозов и совхозов, изменяя структуру аграрного сектора и упрочняя государственную власть.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институтов достигалась путём реформирования правовой системы и унификации государственных структур по советской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Коминформ и формирование блока социалистических стран обеспечили политическую и идеологическую интеграцию региона.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централизованного планирования и политические чистки закрепляли контроль коммунистических партий и службы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западных инвестиций компенсировался экономической интеграцией с СССР и странами Совета экономической взаимопомощи.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Институционализация социализма и зависимость от СССР
</a:t>
            </a:r>
            <a:endParaRPr lang="en-US" sz="18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и показательные процессы подавляли оппозицию и наказывали критиков режима, укрепляя партийный контроль.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борьба с инакомыслием в 1950-е годы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идеологической пропаганды распространяла официальную точку зрения и исключала альтернативные мнения в обществе.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госбезопасности (например, СтB и АВО) усиливали наблюдение, слежку и преследования инакомыслящих.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печати была минимизирована, единственная партийная линия монополизировала СМИ и культурное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1955 году объёмы производства стали и угля в ГДР увеличились вдвое. Это стало основой для роста промышленного потенциала и создания новых рабочих мест.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производства в ГДР
</a:t>
            </a:r>
            <a:endParaRPr lang="en-US" sz="143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реализовала крупные гидроэнергетические проекты, обеспечивавшие регион электричеством и стимулировавшие развитие промышленности и инфраструктуры.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гидроэлектростанций в Венгрии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приток населения из сельских районов в города вызвал появление новых промышленных центров и динамичное формирование городских микрорайонов.
</a:t>
            </a:r>
            <a:endParaRPr lang="en-US" sz="118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агломераций
</a:t>
            </a:r>
            <a:endParaRPr lang="en-US" sz="147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Форсированная индустриализация и экономическое развитие
</a:t>
            </a:r>
            <a:endParaRPr lang="en-US" sz="14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Болгарии, ГДР и Румынии коллективизация была тотальной, полностью изменив аграрный сектор и устранив частное хозяйство.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сохраняла традиционные мелкие хозяйства: около 90% крестьянства оставалось в индивидуальном секторе к середине 1950-х.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коллективизации варьировалась: в одних странах экономия достигалась быстрее, в других возникало сопротивление и социальные трудности.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Коллективизация: сходства и различия в соцстранах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социалистических государств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Конституции, принятые в 1945–1953 гг., создавали формальное основание для однопартийной системы, упроченной советским образцом.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монополизировала власть, исключая политическую конкуренцию и контролируя все государственные структуры.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Парламент, суды и другие органы носили номинальный характер, выполняя решения партии без реального влияния.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были безальтернативными, а кадровый отбор осуществлялся строго по партийной линии и лояльности чиновников.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науки в социалистической Восточной Европе
</a:t>
            </a:r>
            <a:endParaRPr lang="en-US" sz="1613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введение обязательного среднего образования и грамотности повышало уровень подготовки молодежи для индустриализации.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 переориентировались на подготовку технических специалистов, необходимых для развития новых отраслей экономики и науки.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академической свободы и жёсткая цензура сдерживали творческие и научные инициативы, ориентируя исследования на идеологию.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социалистические преобразования
</a:t>
            </a:r>
            <a:endParaRPr lang="en-US" sz="18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молодежь в целом поддерживали новые власти, видя перспективы перемен, тогда как крестьянство и интеллигенция придерживались скептицизма и критического отношения к изменениям.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и отношение к режиму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учреждены профсоюзы и молодежные движения, направленные на поддержку социалистического курса и идеологическую мобилизацию населения в интересах партии.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массовых организаций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подвергалась контролю и ограничению, так как рассматривалась как конкурирующая структура, способная влиять на сознание верующих и протестную активность.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деятельности религиозных институтов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проводили политику ассимиляции и ограничения культурных свобод национальных меньшинств, что вызывало недовольство и напряжённость в регионе.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национальных меньшинств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1956 года рабочие и студенты Будапешта вышли на улицы с требованиями демократии и вывода советских войск. Протесты быстро охватили всю страну, спровоцировав кризис власти.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массовых протестов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подавление восстания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вооружённое сопротивление советские войска провели масштабную операцию по подавлению мятежа. После ввода танков в Будапешт начались аресты, казни и эмиграция многих участников событий.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восстание 1956 года: причины и последствия
</a:t>
            </a:r>
            <a:endParaRPr lang="en-US" sz="17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экономического роста проявилось в снижении темпов увеличения ВВП и ухудшении эффективности производства на ключевых предприятиях региона.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дефицит потребительских товаров усиливал социальное напряжение, вызывая неудовлетворенность населения несмотря на декларации об успехах социалистической экономики.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внешних долгов и перебои с поставками ресурсов из стран соцлагеря ограничивали возможности развития и модернизации промышленности Восточной Европы.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первые кризисы 1960-х годов
</a:t>
            </a:r>
            <a:endParaRPr lang="en-US" sz="18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1968 году Александр Дубчек инициировал реформы, направленные на демократизацию и гуманизацию социализма, что вызвало поддержку широкой общественности и надежды на перемены.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включали смягчение цензуры, расширение свободы слова и собраний, а также обсуждение многопартийной системы, что контрастировало с прежним жёстким контролем.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«Пражская весна»: ожидания и реальные реформы
</a:t>
            </a:r>
            <a:endParaRPr lang="en-US" sz="2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Пражской весны: военное вмешательство и последствия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августа 1968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стран Варшавского договора во главе с СССР вошли в Чехословакию, завершив реформы и восстановив прежний режим с военным управлением.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Брежнева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доктрины стало официальным оправданием военного вмешательства, закрепив принцип ограниченного суверенитета соцстран и подчинение политики Москве.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власти на лояльных Москве представителей партии и введение военного положения подавили массовые протесты и активное сопротивление граждан.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провозглашала ограниченный суверенитет как необходимость защиты социалистического строя в странах Варшавского договора от контрреволюционных угроз.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Формировалась система коллективной ответственности, по которой любое отклонение от линий партии в стране-участнице могло привести к внешнему вмешательству.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доктрина стала инструментом подавления реформ и поддержания жёсткой политической дисциплины в Восточной Европе в интересах СССР.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Брежнева: ограничения и практика вмешательства
</a:t>
            </a:r>
            <a:endParaRPr lang="en-US" sz="17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 социальные проблемы в социалистических странах
</a:t>
            </a:r>
            <a:endParaRPr lang="en-US" sz="1716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социальной 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урбанизации, развитие социальных служб и доступное образование способствовали укреплению базового стандарта жизни в регионах Восточной Европы.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ограниченный ассортимент товаров, очереди и дефицит продуктов питания формировали недовольство населения и снижали качество жизни в повседневности.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тяжёлая промышленность с акцентом на машиностроение и энергетические технологии, что обеспечило базу для экономического роста.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и его ограничения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Чехословакии и Болгарии начали работу атомные электростанции, что стало шагом к энергетической независимости направления.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профессионального образования активно готовила инженеров и специалистов, способствующих техническому развитию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достижения, внедрение вычислительной техники и электронной промышленности отставало от западных стандартов из-за технологических и идеологических ограничений.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протестных настроений и предпосылки перемен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конфликтов и экономические трудности вызвали рост недовольства среди рабочих и интеллигенции, особенно в Польше и Чехословакии.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диссидентских движений и неформальных организаций стимулировало критический взгляд на социалистическую систему и требования реформ.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внутри Варшавского договора и ухудшение отношений между странами СЭВ подрывали единство и усиливали внутренние кризисы.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социализма и их историческое значение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1945–1969 годов ознаменовался глубокими трансформациями и многочисленными противоречиями, которые заложили основу для последующих социальных и политических изменений в Восточной Европе.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2026-05-11T04:38:21Z</dcterms:created>
  <dcterms:modified xsi:type="dcterms:W3CDTF">2026-05-11T04:38:21Z</dcterms:modified>
</cp:coreProperties>
</file>