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Lessons 6–8 in Grade 11 English: from language input to independent use
</a:t>
            </a:r>
            <a:pPr algn="l" indent="0" marL="0">
              <a:lnSpc>
                <a:spcPct val="90000"/>
              </a:lnSpc>
              <a:buNone/>
            </a:pPr>
            <a:r>
              <a:rPr lang="en-US" sz="16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изучения языковых единиц — к уверенной речи и письму.
</a:t>
            </a:r>
            <a:endParaRPr lang="en-US" sz="3538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6–8 в структуре раздела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уроки связывают введение темы с её практическим применением: сначала закрепляются слова и грамматика, затем проверяется понимание текста, а потом формируется самостоятельный ответ на английском языке в близких к экзамену форматах.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6: лексика темы и грамматическая база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концентрируется на 3–5 смысловых группах слов, связанных с темой модуля. Учащиеся уточняют значения, запоминают устойчивые сочетания и учатся различать близкие по смыслу единицы.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синонимам, антонимам и контексту употребления. Это помогает не только понимать новые слова, но и точнее подбирать лексику для собственного высказывания.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Вводятся формы, необходимые для точного описания действий и отношений: времена, модальные глаголы, пассивный залог, сравнение или условные конструкции — в зависимости от содержания раздела.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языковой материал ещё не используется свободно, но уже становится основой для коротких ответов, примеров и простых реплик по теме урока.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6 в реальных коммуникативных ситуациях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урока помогает обсуждать расписание, задания, сроки и школьные инициативы. В таких ситуациях особенно важны точные глагольные формы и ясные причинно-следственные связи.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и сообщениях одна и та же структура может звучать по-разному в зависимости от адресата. Поэтому учащиеся учатся выбирать нейтральные или более личные формулировки.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57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разговоре о целях и ожиданиях язык должен быть точным и уместным. Здесь особенно полезны модальные слова, временные формы и выражения для предположений и намерений.
</a:t>
            </a:r>
            <a:endParaRPr lang="en-US" sz="1239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5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Диалог, письмо, инфографика и объявление показывают, как грамматика работает в разных форматах. Это помогает увидеть, что смысл определяется не только правилом, но и контекстом общения.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узнавания к самостоятельному использованию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 постепенно уменьшается опора на образец и возрастает роль собственных языковых решений.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уроку 8 учащиеся переходят от распознавания к самостоятельному речевому действию, опираясь на накопленный словарь и грамматику.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логике тематического раздела курса английского языка для 11 класса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7: анализ текста, смысла и языковых средств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определяют тему, идею и позицию автора, опираясь на содержание текста. Важно не пересказывать всё подряд, а выделять именно то, что раскрывает замысел сообщения.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 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строится на фактах из текста: примерах, цитатах или точном парафразе. Такой подход показывает, что вывод сделан не интуитивно, а подтверждён языковым материалом.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языковых средств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 рассматриваются как инструменты смысла. Анализируются слова-сигналы, связки, местоименные отсылки и тон высказывания, влияющие на понимание текста.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аналитический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краткое высказывание, где важны точность формулировок и логика. Учащийся не только понимает текст, но и объясняет, как он устроен и что означает.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текстом на уроке 7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чтении, анализе и формулировании ответа.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899305"/>
            <a:ext cx="4007700" cy="19470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между уроками 6 и 7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переход от языковой базы к аналитической работе с текстом.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6 создаёт языковую основу, а урок 7 переносит её в чтение с интерпретацией и доказательством.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тематического раздела по английскому языку для 11 класса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26" y="1211450"/>
            <a:ext cx="2661898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7: типичные ошибки при работе с текстом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переносить слова из текста без учёта их роли в предложении. Из-за этого ответ звучит неточно и может искажать исходный смысл.
</a:t>
            </a:r>
            <a:endParaRPr lang="en-US" sz="1287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местоименные отсылки нельзя объяснять вне окружения. Если не проследить связи между предложениями, ответ теряет логику и грамматическую точность.
</a:t>
            </a:r>
            <a:endParaRPr lang="en-US" sz="1235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факта и 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различать, что в тексте является подтверждаемым утверждением, а что — оценкой автора. Эта разница особенно важна при формулировании вывода.
</a:t>
            </a:r>
            <a:endParaRPr lang="en-US" sz="1184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идеи деталями
</a:t>
            </a:r>
            <a:pPr algn="l" indent="0" marL="0">
              <a:lnSpc>
                <a:spcPct val="100000"/>
              </a:lnSpc>
              <a:buNone/>
            </a:pPr>
            <a:r>
              <a:rPr lang="en-US" sz="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учащийся фиксируется на одном факте и принимает его за основную мысль. В результате ответ становится слишком узким и не отражает общий замысел текста.
</a:t>
            </a:r>
            <a:endParaRPr lang="en-US" sz="12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8: самостоятельная речь и письменное высказывание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ответа важно проверить логику, повторы, связующие слова и соответствие инструкции. Самопроверка помогает сделать высказывание более ясным, полноценным и убедительным.
</a:t>
            </a:r>
            <a:endParaRPr lang="en-US" sz="1016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точность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проверяется, насколько уверенно учащийся сочетает лексику, грамматику и орфографию. Ошибка в одной области может ослабить весь ответ, если нарушает смысл.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эссе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письмо, краткий ответ или эссе требуют разной степени формальности, но везде нужны связность, точный выбор слов и соответствие заданному объёму.
</a:t>
            </a:r>
            <a:endParaRPr lang="en-US" sz="1152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и диалог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строят устный ответ без опоры на образец, соблюдая тему, цель общения и логичный порядок мыслей. В диалоге особенно важны уместные реплики и реакция на собеседника.
</a:t>
            </a:r>
            <a:endParaRPr lang="en-US" sz="10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навыков, закрепляемых в уроке 8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8 объединяет понимание задачи, языковой выбор и контроль качества ответа в едином речевом действии.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связность и самопроверка: именно они превращают заученный материал в полноценное высказывание.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тематического раздела по английскому языку для 11 класса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успешного ответа по урокам 6–8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темы должны употребляться в нужном значении и в подходящем контексте. Особенно важно избегать буквального переноса русских моделей и неточных замен, искажающих смысл ответа.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59085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разворачиваться как цельная мысль: с началом, развитием и завершением. Для этого нужны логические связки, местоименные замены и понятные переходы между предложениями.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правильность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глаголов, согласование, порядок слов и служебные конструкции должны быть использованы без систематических ошибок. Даже одна неточность способна ослабить впечатление от сильного содержания.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361725" y="358452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ответа стоит проверить орфографию, пропуски слов, повторяющиеся формулировки и соответствие объёму. Быстрая самопроверка помогает убрать ошибки, которые не связаны со знанием темы.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361725" y="208830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должна соответствовать ситуации общения: личному письму, монологу, обсуждению или краткому письменному ответу. Важно сохранять тон, который принят в задании, без излишней разговорности.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99508"/>
            <a:ext cx="4007700" cy="173863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по трём урокам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ведущий вид деятельности от освоения материала к его самостоятельному использованию.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уроком возрастает речевая автономность: от узнавания языковых единиц — к интерпретации текста и затем к самостоятельному высказыванию.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тематического раздела по английскому языку для 11 класса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уроков 6, 7 и 8 в учебной логике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последовательное накопление языкового материала и его переход от опоры к самостоятельному использованию.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материала для 11 класса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оценивание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уроков 6–8 напрямую нужны в самостоятельных и контрольных работах, где оцениваются содержание, языковое оформление и умение удерживать тему без потери смысла.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информацией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Учащийся лучше понимает инструкции, таблицы, короткие статьи и сообщения, если умеет выделять главное, соотносить детали и формулировать вывод на английском языке.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текстов, ответов и письменных форматов помогает уверенно справляться с заданиями, близкими к экзаменационным, где важны точность, объём и логика изложения.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 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6–8 поддерживают дискуссии, проектные выступления и обсуждение проблемных вопросов, потому что учат не только знать слова, но и выбирать убедительные формулировки.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изученного материала с повседневным использованием английского
</a:t>
            </a:r>
            <a:endParaRPr lang="en-US" sz="2008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переписка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комментариях важно выбирать короткие, естественные формулы, которые соответствуют отношениям с собеседником и не звучат слишком официально или резко.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заданиями, видео и онлайн-курсами нужны точные инструкции, понимание ключевых слов и умение быстро переключаться между чтением, прослушиванием и ответом.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медиа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коротких новостей и информационных текстов помогает навык выделять главное, отличать факт от оценки и понимать, как слово меняет смысл в контексте.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затруднения у учащихся 11 класса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усиливаются в длинных ответах, когда нужно одновременно контролировать форму, логику и точность словоупотребления.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не только с запасом слов, но и с построением связного ответа; значит, тренировка должна охватывать форму и структуру.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тематического раздела по английскому языку для 11 класса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Мини-план повторения после уроков 6–8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быстро закрепить ключевые элементы темы и проверить готовность к самостоятельному ответу.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повторение должно охватывать и языковой материал, и способ его применения: только так сохраняется устойчивый результат.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тематического раздела по английскому языку для 11 класса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следующему этапу обучения английскому языку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к комбинированным упражнениям, где чтение, аудирование, говорение и письмо соединяются в одном задании и требуют более быстрого языкового выбора.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уроков 6–8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лексику, ключевые грамматические формы и типовые связки, чтобы материал остался активным и был готов к использованию в новых заданиях.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самопроверку, точность и умение работать с контекстом, чтобы строить более длинные и содержательные высказывания без потери качества.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6–8 выстраивают последовательный путь от лексико-грамматической базы к анализу текста и самостоятельному высказыванию. Именно эта траектория делает английский язык рабочим инструментом ученика 11 класса.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6–8: от знания к уверенной речи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2026-05-29T16:58:06Z</dcterms:created>
  <dcterms:modified xsi:type="dcterms:W3CDTF">2026-05-29T16:58:06Z</dcterms:modified>
</cp:coreProperties>
</file>