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обмен веществ и энергия в клетке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связывает химические реакции клетки, обеспечивая жизнь и энергию через АТФ.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перспектива изучения метаболизма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исследований обмена веществ связано с XIX веком и трудами Либиха и Пастера, заложившими основы биохимии и молекулярной биологии.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обмена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представляет собой непрерывную цепь химических реакций, которые преобразуют поступающие вещества и выделяют энергию, поддерживая жизнедеятельность клетки.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отвечает за разрушение сложных органических соединений с выделением энергии, необходимой для работы клетки и организма в целом.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обеспечивает синтез сложных молекул из простых компонентов, поддерживая структурные и функциональные потребности организма.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клетки как единицы обмена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структуры с уникальными функциями: митохондрии генерируют энергию, рибосомы синтезируют белок, ядро управляет генетической информацией.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 и метаболизм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Метаболические особенности зависят от типа клетки: растительные клетки имеют хлоропласты для фотосинтеза, прокариоты обладают простым строением без ядра.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Катаболизм: процессы распада органических веществ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расщепляет глюкозу до пирувата, обеспечивая энергией в анаэробных условиях.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Бета-окисление преобразует жирные кислоты в ацетил-КоА, поступающий в цикл Кребса для дальнейшего окисления.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лимонной кислоты (Кребса) окисляет ацетил-КоА до CO₂, производя энергетические переносчики НАДН и ФАДН₂.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электронами транспортирует энергию к кислороду, синтезируя максимальное количество АТФ и поддерживая клеточное дыхание.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Анаболизм: процессы биосинтеза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рибосомах происходит сборка белков из аминокислот, обеспечивающая структуру и функцию клеток.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Липидный синтез осуществляется в эндоплазматическом ретикулуме, формируя клеточные мембраны и запасные жиры.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Гликогеногенез превращает глюкозу в гликоген для накопления энергии и регуляции уровня сахара в крови.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катаболизма и анаболизма в разных фазах жизнедеятельности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доминирует при нагрузках, анаболизм активен в период роста, равновесие — в покое.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адаптируется в зависимости от физиологического состояния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биохимических исследований, 2023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как универсального переносчика энергии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в организме взрослого человека синтезируется до 40 кг АТФ, поддерживая биосинтез, транспорт веществ и мышечную активность.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содержит высокоэнергетические связи, распад которых выделяет около 30,5 кДж/моль, обеспечивая энергией клеточные процессы.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метаболических путей клетки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локализацию, использование кислорода и выход АТФ в ключевых метаболических процессах.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работает без кислорода, в то время как цикл Кребса и дыхательная цепь требуют аэробных условий и обеспечивают высокую выработку АТФ.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биохимии, 2022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этапы, продукты, биологическая роль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важен при дефиците кислорода, обеспечивая энергией такие ткани, как мышцы и эритроциты, в условиях гипоксии.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состоит из десяти ферментативных реакций в цитоплазме, в результате чего образуются 2 молекулы пирувата и 2 АТФ.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Кребса: центральное звено аэробного метаболизма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является ключевым этапом аэробного метаболизма, критически важным для эффективного утилизации органических соединений при наличии кислорода.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происходит в матриксе митохондрий, где происходит окисление ацетил-КоА до углекислого газа с выделением энергии, которая запасается в высокоэнергетических носителях.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оборот цикла генерирует 3 НАДН, 1 ФАДН2 и 1 ГТФ (или АТФ), обеспечивая субстраты для дыхательной цепи и последующего синтеза АТФ.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энерговыход: гликолиз, цикл Кребса и дыхательная цепь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выход энергии при полном аэробном расщеплении глюкозы достигает примерно 38 молекул АТФ, что обеспечивает клетке значительный запас энергии.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дыхательная цепь обеспечивает до 90% энергии, делая её наиболее продуктивным этапом энергетического обмена.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Учебная биохимия, 2020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и окислительное фосфорилирование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— это комплекс белков внутренней мембраны митохондрий, где электроны переносится от НАДН и ФАДН2 к кислороду с выделением воды.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прохождении электронов создаётся протонный градиент, который стимулирует работу АТФ-синтазы, обеспечивая синтез молекул АТФ из АДФ и фосфата.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является наиболее энергоёмкой частью метаболизма, формируя основное количество клеточной энергии, потребляемой организмом.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акцептор электронов — кислород, а вода является конечным продуктом, что подчёркивает важность дыхания для обмена веществ.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превращение энергии света в химическую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использует продукты световой фазы для фиксации CO2 через цикл Кальвина, формируя углеводы, необходимые для роста и обмена веществ растений.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световой фазе хлоропласты поглощают свет, синтезируют АТФ и НАДФН, а также расщепляют воду с выделением кислорода, обеспечивая энергию для последующих реакций.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энергетического обмена у животных и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различия фотосинтеза и клеточного дыхания по продуктам, энергии, необходимости кислорода и органеллам, в которых происходят процессы.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способны как производить энергию через фотосинтез, так и использовать её в дыхании, в отличие от животных, полагающихся только на клеточное дыхание.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метаболические пути в клетке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взаимосвязь этапов энергетического обмена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веществ: роль гормонов и ферментов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инсулина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приёма пищи инсулин стимулирует поглощение глюкозы клетками и активацию анаболических процессов, способствуя синтезу гликогена и жиров.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Высвобождение глюкагона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понижении уровня глюкозы в крови глюкагон инициирует катаболизм, расщепление гликогена и высвобождение энергии.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адреналина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стрессовых ситуациях адреналин усиливает катаболизм, обеспечивая быстрый приток энергии для мышц и органов.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тироксином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повышает общий обмен веществ, увеличивая количество митохондрий и активность ферментов, отвечающих за энергетический обмен.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веществ: причины и последствия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нарушение обмена аминокислот вызывает накопление токсичных веществ, что приводит к повреждению нервной системы. Раннее обнаружение и диета важны для предотвращения осложнений.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хроническое заболевание связано с нарушением усвоения глюкозы, что приводит к гипергликемии и осложнениям в различных системах организма. Требуется постоянный контроль и лечение.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гормонов щитовидной железы снижает общий уровень обмена веществ, вызывая слабость, набор веса и другие симптомы, требующие длительной гормональной терапии.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41" y="2495275"/>
            <a:ext cx="205219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 веществ для организма человека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поставляет необходимые молекулы АТФ для всех функций организма, включая работу сердца и поддержание температуры тела.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гомеостаза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внутренней среды достигается за счёт равновесия катаболизма и анаболизма, что критично для здоровья и адаптации.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клеток и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осуществляется благодаря обмену веществ, способствуя регенерации и защите организма от повреждений и стрессов.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перспективы изучения обмена веществ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 и адаптации. Продолжающиеся исследования открывают новые возможности медицины и биотехнологий для здоровья и продления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2026-05-10T01:12:56Z</dcterms:created>
  <dcterms:modified xsi:type="dcterms:W3CDTF">2026-05-10T01:12:56Z</dcterms:modified>
</cp:coreProperties>
</file>