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древние микроорганизмы, незаменимые для экосистем и человека.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Антони ван Левенгук впервые наблюдал бактерии через самодельный микроскоп. Позже Луи Пастер и Роберт Кох доказали их значимость для медицины и экологии.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впервые увидели бактерии?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стенка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клеточную мембрану, защищающую внутренности, и клеточную стенку, придающую форму и обеспечивающую жёсткость.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нуклеоид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содержится цитоплазма с рибосомами, а ДНК представлена кольцевой структурой — нуклеоидом, управляющим жизнедеятельностью.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пили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оснащены жгутиками для движения и пили для прикрепления к поверхностям, что помогает им выживать в различных условиях.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клетки: ключевые компоненты
</a:t>
            </a:r>
            <a:endParaRPr lang="en-US" sz="26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кокками (сферическими), бациллами (палочковидными), вибрионами и спириллами с спиралевидной формой, что влияет на их образ жизни.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обитают в почве, воде, воздухе, а также на и внутри организмов, демонстрируя удивительную приспособляемость.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выдерживают высокие температуры горячих источников, ледяные области и другие экстремальные места, обеспечивая биологическое разнообразие.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сред обитания бактерий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материалы, питая почву минеральными веществами и способствуя поддержанию плодородия.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бактерий в круговороте веществ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превращают атмосферный азот в доступные растениям соединения, повышая урожайность.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Серобактерии и железобактерии обеспечивают обмен серы и железа в экосистемах, поддерживая экологический баланс.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потребляют готовые органические вещества, автотрофные создают их из неорганики.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гетеротрофных и автотрофных бактерий важно для устойчивости природных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исследование микробиологии, 2018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бактерий по способу питания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помогают расщеплять сложные пищевые вещества, повышая усвояемость питательных элементов.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бактерий в пищеварении человека и животных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синтезируют необходимые витамины группы B и витамин K, поддерживая здоровье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защитные барьеры на слизистых оболочках, препятствуя размножению вредных микробов.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микрофлоры связан с нарушениями пищеварительной системы и развитием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и урожайность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Ризобии, живущие в корнях бобовых растений, обеспечивают усвоение атмосферного азота, что улучшает рост и плодородие.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молочнокислых бактерий в кормлении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приготовлении силоса молочнокислые бактерии способствуют ферментации, улучшая качество кормов для животных.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Компостирование и почвенные бактерии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ускоряют разложение органических отходов, обогащая почву и повышая её плодородие.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бактерий в сельском хозяйстве
</a:t>
            </a:r>
            <a:endParaRPr lang="en-US" sz="26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071500"/>
            <a:ext cx="4037700" cy="17516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бактерии и их польза для здоровья и пищевой промышленности представлены в таблице ниже.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приём пробиотиков поддерживает нормальную микрофлору и здоровье ЖКТ.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ассоциация гастроэнтерологов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бактерий для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бактерии, такие как возбудители туберкулёза и дизентерии, вызывают серьёзные болезни с угрозой эпидемий.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распространение заболеваний
</a:t>
            </a:r>
            <a:endParaRPr lang="en-US" sz="262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Инфекция распространяется через заражённую воду, пищу и контакт с больными, поэтому личная гигиена критически важна.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борьба с бактериальными инфекциями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пенициллина и его значение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Александр Флеминг обнаружил пенициллин — первый антибиотик, который изменил лечение бактериальных инфекций. Он разрушает клеточную стенку бактерий, эффективно борясь с опасными болезнями и спасая миллионы жизней.
</a:t>
            </a:r>
            <a:endParaRPr lang="en-US" sz="1232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устойчивости бактерий к антибиотикам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 неправильное применение антибиотиков приводит к развитию устойчивых штаммов бактерий. Это усложняет лечение инфекций и требует новых подходов, а также строгого соблюдения назначений врача и правил приёма препаратов.
</a:t>
            </a:r>
            <a:endParaRPr lang="en-US" sz="12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Бактериальный геном содержит более 3 млн генов, что значительно превышает около 20 тысяч генов человеческого генома.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превосходство бактерий подчёркивает их важность в поддержании жизнедеятельности человеческого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данных: Научные исследования микробиома человека,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бактерий и клеток человеческого организма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бактерий в биотехнологиях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используются для синтеза инсулина и витаминов группы B, что улучшает лечение и питание.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позволяют создавать новые препараты и очищать загрязнения.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расщепляют нефть и токсичные вещества, помогая восстанавливать экосистемы.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1970-х годов бактерии применяются для массового производства антибиотиков и ферментов.
</a:t>
            </a:r>
            <a:endParaRPr lang="en-US" sz="14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 разложении нефтепродуктов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Штаммы Pseudomonas способны расщеплять нефть, помогая ликвидировать загрязнения на территориях после аварий. Этот процесс ускоряет восстановление природных ландшафтов.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в очистке сточных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эффективно разрушают органические и токсичные вещества в водоёмах, предотвращая дальнейшее загрязнение и обеспечивая безопасность экосистем.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штаммов Bacillus в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очистки загрязнённых территорий применяются отечественные штаммы бактерий, которые помогают нейтрализовать вредные химикаты и восстанавливать почвы.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очистке окружающей среды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участвуют в ферментации молока, благодаря чему получают йогурты и кефир с полезными свойствами.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производство пищи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производстве сыра и квашеной капусты бактерии обеспечивают естественную ферментацию и формируют характерный вкус продуктов.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Закваски на хлебозаводах состоят из специальных бактерий, которые улучшают текстуру и питательную ценность хлеба.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и достижения, повлиявшие на микробиологию и медицину.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заложили основу борьбы с инфекциями и понимания микробиологических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класса, 2023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открытия в исследовании бактерий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бактерии горячих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Thermus aquaticus обитают при высоких температурах и используются в лабораториях для проведения ПЦР — метода копирования ДНК.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Психрофильные бактерии в ледяных водах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и Антарктиде бактерии приспособились к холоду, сохраняя активность и поддерживая биохимические процессы в экстремальных условиях.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Галофилы солёных озёр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Крыма розовых озёрах живут бактерии, которые вырабатывают пигменты, придающие воде необычный цвет и создающие особые экосистемы.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Экстремофильные бактерии: жизнь в необычных условиях
</a:t>
            </a:r>
            <a:endParaRPr lang="en-US" sz="26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Escherichia coli служит ключевым объектом для генной инженерии и изучения структуры ДНК и механизмов её передачи.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как модель для научных открытий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трансформации и транскрипции генов на примере бактерий раскрыли основные принципы работы живых клеток.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бактерий помогло выявить универсальный генетический код, общности и различия в наследственной информации.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мутационных процессов у бактерий обеспечивает основу для развития современной биотехнологии и медицины.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и новые штаммы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бактериальные штаммы с нужными свойствами для производства лекарств и альтернативных видов топлива, что расширяет возможности промышленности.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Микробиота и здоровье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коррекция баланса микробов в организме открывает пути к профилактике и лечению различных заболеваний.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Биоинженерия растений и сельское хозяйство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генов, отвечающих за азотфиксацию, в растения позволит повысить урожайность без усиленного использования удобрений.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бактерий и их применений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бактерий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ключевой фактор экологии, медицины и биотехнологий. Их изучение и применение обеспечат устойчивость природы и здоровье общества в будущем.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2026-05-09T10:46:04Z</dcterms:created>
  <dcterms:modified xsi:type="dcterms:W3CDTF">2026-05-09T10:46:04Z</dcterms:modified>
</cp:coreProperties>
</file>