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Скажем наркотикам «Нет!»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поддержка помогают выбрать безопасность.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7 классе важно говорить об этом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12–13 лет особенно важно уметь замечать опасные предложения, сопротивляться давлению сверстников и принимать решения, которые защищают здоровье, учебу и личную безопасность.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рискованный опыт способен нарушить самочувствие, поведение и контроль над собой.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может вызвать опасные изменения в работе мозга и организма.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Минздрава России по профилактике употребления психоактивных веществ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наркотики влияют на мозг подростка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Нарушается развитие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подростка еще продолжает формироваться, поэтому он особенно уязвим. Опасные вещества мешают работе нервных клеток и ухудшают память, внимание и мышление.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самоконтроль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быстрее идет на риск и позже замечает последствия своих поступков. Из-за этого становится труднее учиться, общаться и удерживаться от опасных решений.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первой пробы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изменения могут быть заметны почти сразу, но последствия быстро накапливаются и затрагивают повседневную жизнь.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проходит времени, тем шире становится вред: от краткого ухудшения самочувствия к стойким проблемам с учебой и поведением.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теме; шкала отражает рост тяжести последствий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наркотиков и их опасность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группы веществ действуют по-разному, но каждая из них опасна уже с первых проб.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групп есть общий риск: потеря контроля над собой и угроза тяжелых последствий, включая передозировку.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профилактике зависимого поведения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56288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300298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300298"/>
            <a:ext cx="440100" cy="3520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97665"/>
            <a:ext cx="440100" cy="35208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78105"/>
            <a:ext cx="440100" cy="3912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могут насторожить взрослых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настроения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поведения, раздражительность или необычная замкнутость могут появляться внезапно. Особенно важно обратить внимание, если такие изменения повторяются и мешают обычной жизни.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Непонятные предметы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Пакетики, трубочки, таблетки без упаковки, странные устройства или следы порошка — повод для осторожности. Такие находки нельзя игнорировать, особенно если они появляются вместе с другими признаками.
</a:t>
            </a:r>
            <a:endParaRPr lang="en-US" sz="999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 учебе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интереса к урокам, забывчивость, пропуски и падение успеваемости могут быть заметны раньше других сигналов. Если это сочетается с усталостью и скрытностью, нужен разговор со взрослыми.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Подозрительное окружение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знакомства, частые просьбы о деньгах и нежелание говорить, где и с кем был подросток, могут быть тревожными. Важно не обвинять, а спокойно выяснять причины изменений.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изменения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глаза, странный запах от одежды или изо рта, неаккуратный вид и следы неизвестных веществ иногда указывают на проблему. Один признак не доказывает беду, но требует внимания.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может развиваться вовлечение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от первого риска к зависимости и показывает, где можно остановиться.
</a:t>
            </a:r>
            <a:endParaRPr lang="en-US" sz="15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иногда соглашаются на риск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не хотеть выделяться из компании и бояться насмешек. В такой ситуации даже слабое давление со стороны сверстников кажется очень сильным.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конфликты и неуверенность в себе делают советы друзей особенно значимыми. Тогда обещания вроде «ничего страшного» звучат убедительно, хотя они обманчивы.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и желание выглядеть взрослым тоже повышают риск. Если рядом нет поддержки, человеку сложнее вовремя остановиться и сказать твердое «нет».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заранее продуманные слова отказа, спокойный тон и уход из опасной компании. Чем увереннее человек, тем меньше шанс на первую пробу.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наркотиках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«Один раз ничего не будет»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деле даже одна проба может привести к отравлению, травме или потере сознания. Риск для здоровья возникает сразу, а не только после длительного употребления.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«Это помогает справиться со стрессом»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не решают проблемы, а часто усиливают тревогу и ухудшают ситуацию дома и в школе. Стресс становится больше, а помощи требуется еще сильнее.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для здоровья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зависит от вещества, дозы и состояния организма, но риск для подростка есть уже после первых проб.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затрагивает сразу несколько систем, поэтому безопасной «малой» дозы не существует.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медицинских сведений о вреде наркотиков для организма подростка; данные условные, для наглядности.
</a:t>
            </a:r>
            <a:endParaRPr lang="en-US" sz="11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наркотики влияют на школьную жизнь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часы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Снижаются внимание и координация, труднее отвечать на уроке, писать, считать и быстро реагировать на вопросы учителя.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пропуски, усталость, раздражительность и конфликты. Растет риск замечаний за поведение и невыполненных заданий.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проблемы закрепляются, а восстановить режим, доверие и уверенность в себе становится намного труднее.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недель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Падает успеваемость, накапливаются долги, исчезает интерес к кружкам, спорту и общению с классом.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15823"/>
            <a:ext cx="4814700" cy="1989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«нет» в опасной ситуации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и простые действия помогают не поддаться давлению и сразу выйти из риска.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подготовить фразу заранее: это уменьшает растерянность и помогает быстро выбрать безопасный выход.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безопасному поведению для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324462"/>
            <a:ext cx="5265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5400" y="3295212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7700" y="3295212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8300" y="1442174"/>
            <a:ext cx="483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38850" y="1507574"/>
            <a:ext cx="526500" cy="421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кому можно обратиться за помощью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могут помочь спокойно и без осуждения. Им важно сказать о тревоге сразу, чтобы взрослые успели поддержать и при необходимости обратиться к врачу.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Экстренная помощь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потере сознания, судорогах или затрудненном дыхании нужно сразу звонить в скорую. Это важнее любых сомнений и разговоров.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психолог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 помогает разобраться в страхе, давлении компании и стрессe. Разговор с ним может быть конфиденциальным и проходить в спокойной обстановке.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Врач-педиатр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Педиатр оценит состояние здоровья и подскажет, куда обратиться дальше. Если есть признаки отравления или плохого самочувствия, медпомощь нужна без промедления.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руководитель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руководитель замечает изменения в учебе и поведении. Он может выслушать, подсказать безопасные шаги и связать ученика с нужными специалистами.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другу стало плохо
</a:t>
            </a:r>
            <a:endParaRPr lang="en-US" sz="2956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опасной ситуации: сначала безопасность, затем взрослые и медики.
</a:t>
            </a:r>
            <a:endParaRPr lang="en-US" sz="15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способы справляться со стрессом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Восстанавливающие привычки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движение и прогулка после уроков помогают мозгу переключиться и снизить напряжение. Даже короткий отдых без телефона делает мысли спокойнее.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каждый день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близкими, музыка, чтение или рисование дают безопасный выход эмоциям. Полезно заранее выбрать несколько таких способов и использовать их вместо вредных решений.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теряет человек из-за наркотиков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появляется зависимость, тем труднее вернуть обычный ритм жизни и отношения с окружающими.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касается здоровья и будущего, но быстро страдают и учеба, и доверие близких.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социальных и медицинских последствий употребления наркотиков; данные условные, для наглядной иллюстрации.
</a:t>
            </a:r>
            <a:endParaRPr lang="en-US" sz="9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 ответственность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Хранение, передача, перевозка и сбыт запрещенных веществ могут повлечь серьезные последствия. Даже «помочь знакомому» или взять чужой пакет — опасно и незаконно.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соглашаться на просьбы передать неизвестные вещи, сообщения или пакеты, если есть подозрение на связь с наркотиками. Лучше сразу отказаться и уйти.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ситуация кажется странной, сообщите взрослым и не трогайте предметы самостоятельно. Осторожность защищает и здоровье, и от возможных правовых проблем.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стратегия безопасности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решите, как будете отвечать на сомнительные предложения. Короткое уверенное «нет» и уход из компании часто срабатывают лучше долгих оправданий.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Помните: здоровье важнее чужого мнения. Умение держаться своего решения защищает учебу, отношения в семье и ваши планы на будущее.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друзей, которые уважают ваши границы и не подталкивают к риску. Если становится тревожно, идите к людям, которым доверяете, и сразу сообщайте взрослым.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Выбор, который защищает жизнь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Наркотики не решают трудности, а быстро добавляют болезнь, зависимость и проблемы дома, в школе и с законом. Знания, поддержка взрослых и уверенный отказ помогают выбрать безопасность.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2026-05-21T00:34:56Z</dcterms:created>
  <dcterms:modified xsi:type="dcterms:W3CDTF">2026-05-21T00:34:56Z</dcterms:modified>
</cp:coreProperties>
</file>