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— лидер Запада: обзор и ключевые темы урока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культура и открытия Англии формировали основы западной цивилизации.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начало истории Англии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находится на острове, отделённом от Европы проливом Ла-Манш. Её морская мощь и исторические события, такие как нормандское завоевание и объединение с соседями, определили уникальность страны.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парламента и ограничение власти монарха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1215 году Великая хартия вольностей стала первым значимым ограничением королевской власти, закрепив права подданных. Этот документ заложил основы правового государства в Англии.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сформировался парламент — собрание знати и горожан, ставшее первым в Европе представительным органом, поддерживающим баланс власти и первые демократические традиции.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перемены: революция, изменившая Англию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 новый уровень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Изобретённая Джеймсом Уаттом, паровая машина ускорила работу фабрик и транспорт, что резко повысило промышленный потенциал страны и её экономическое влияние.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и фабрики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механизированных текстильных фабрик превратило Англию в центр производства тканей, что стимулировало быстрый рост городов и подъём рабочих слоёв.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связало города, упростило перевозку товаров и людей, что способствовало экономическому росту и изменению повседневной жизни миллионов.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Британской империи и её глобальное влияние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колонии и многонациональность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ХХ веку империя охватывала Канаду, Индию, Австралию и множество других территорий, объединяя разные народы под британским управлением.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мирового обмена и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Англия стала узлом передачи знаний, товаров и инноваций, связывая континенты в одну глобальную сеть экономики и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быту и обществе XIX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промышленных районов сопровождался строительством железных дорог и крупных торговых центров, меняя жизнь и архитектуру.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здравоохранении, образовании и законах улучшили качество жизни, а возникновение новых профессий преобразовало социальную структуру.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общество: классы, образование и городская культура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 рабочий классы в индустриальной Англии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чиновники и предприниматели, формируя средний класс, а рабочие стали кадрами фабрик и заводов — основой экономики индустриальной страны.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культурная жизнь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школам и массовым газетам повышалась образованность населения, а библиотеки и парки меняли городской ландшафт, делая города комфортными.
</a:t>
            </a:r>
            <a:endParaRPr lang="en-US" sz="13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права в английской традиции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установила свободу мысли, слова и независимость судебной системы, что обеспечило защиту основных свобод граждан и развитие правового общества.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стали образцом для других стран, в том числе для США, где британские принципы легли в основу конституционного устройства.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эпоха: экономический и культурный подъём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превосходство и расширение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Англия лидировала в мировой экономике и активно развивала свою колониальную империю, укрепляя международное влияние.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искусство в период расцвета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учёные и писатели, такие как Дарвин и Конан Дойл, внесли значительный вклад в мировую культуру и науку того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Англии в XVIII–XIX веках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обладала одной из сильнейших армий, а её флот контролировал моря, обеспечив победу при Трафальгаре и стратегическое преимущество.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помогли защищать глобальные владения империи и расширять её территорию на разных континентах, укрепляя мировой статус страны.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мировой финансовый центр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банковской системы в Лондоне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Лондон стал ключевым центром банковского дела. Здесь возникли крупные банки, предлагающие инновационные финансовые услуги, что способствовало росту экономики не только Англии, но и всего мира.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Лондонской фондовой биржи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фондовая биржа с 1800-х годов привлекает тысячи инвесторов из разных стран. Она обеспечивает прозрачность операций и способствует развитию международной торговли и инвестиций.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Англии в мировую культуру и искусство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литература знаменита такими авторами, как Шекспир и Диккенс, чьи произведения остаются классикой мировой культуры. Эти творцы глубоко влияли на развитие театра и прозы.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Англия подарила миру группу The Beatles, которая навсегда изменила рок и поп-музыку. Культурные традиции прослеживаются также в британском кино, театре и массовом искусстве.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образование: традиции и мировое влияние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система образования стала одной из первых и самой влиятельной в Европе благодаря высоким стандартам и инновационным методам преподавания.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Оксфорда и Кембриджа признаны мировыми лидерами, их модели обучения копируются во многих странах и служат эталоном качества образования.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как родина популярных видов спорта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футбола и его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1863 году в Англии был основан первый футбольный союз, что положило начало развитию футбола как всемирно популярного спорта. Сегодня футбол объединяет миллионы болельщиков по всему миру.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национальные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 зародился в Англии и получил мировое признание благодаря турниру Уимблдон. Крикет и регби также имеют глубокие корни в британской культуре и широко распространены за ее пределами.
</a:t>
            </a:r>
            <a:endParaRPr lang="en-US" sz="13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 мировых войнах и строительстве мира после войны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мировых войнах Англия была одним из ключевых участников победы, ведя жестокие сражения и стратегические операции на разных фронтах.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страна активно участвовала в создании международных организаций, таких как ООН и НАТО, способствуя укреплению мира и безопасности в мире.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 Англии в политике Запада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демократических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Англия продолжает продвигать идеи свободы и демократии, участвуя в международных форумах и поддерживая права человека во всём мире.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Brexit, страна играет важную роль в НАТО и сохраняет тесные отношения с Европейским союзом, укрепляя политические и экономические связи.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глобальной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активно участвует в международных операциях по поддержанию мира и безопасности, а также в борьбе с глобальными угрозами, включая терроризм и киберпреступность.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изобретения и научно-технический прогресс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 и развитие железных дорог трансформировали промышленность и транспорт, ускорив экономическое развитие Англии и мира.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английские ученые изобрели телевидение и внесли вклад в создание первых компьютеров, что значительно изменило коммуникации и обработку информации.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экологические реформы в Англии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в 1833 году стала важным шагом к справедливости и свободе в империи, а движение за права женщин расширило возможности для половины населения.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внимание к охране природы в XX веке заложили основы современной экологической политики, став примером для многих стран.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— мировой инструмент общения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английского как международного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занимает статус официального языка в более чем 50 странах, служит средством общения в бизнесе, науке, политике и культуре на глобальном уровне.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английской литературы и средств массовой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научные статьи, фильмы и интернет-контент на английском делают язык ключевым инструментом международного сотрудничества и обмена знаниями.
</a:t>
            </a:r>
            <a:endParaRPr lang="en-US" sz="13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Англия стала лидером Запада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сыграла важную роль в формировании западных институтов, культуры и технологий. Её достижения в политике, науке и образовании продолжают вдохновлять и влиять на современный мир.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2026-05-10T16:01:54Z</dcterms:created>
  <dcterms:modified xsi:type="dcterms:W3CDTF">2026-05-10T16:01:54Z</dcterms:modified>
</cp:coreProperties>
</file>