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концерт: музыка и зрелище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звук, свет и эмоции зала создают единое концертное событие.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концерт и как он развивался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— это публичное музыкальное исполнение, где важны не только произведения, но и то, как они звучат и воспринимаются слушателями. Со временем концерт стал сочетать музыку, сцену, свет и общение с залом.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впечатление влияют репертуар и качество исполнения: точная интонация, согласованность ансамбля и выразительность вокала или инструмента сразу заметны слушателям.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значение имеет пространство: акустика зала, громкость, темп программы и удачное чередование быстрых и медленных номеров помогают удерживать внимание.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атмосфера тоже важна. Паузы, дикция, музыкальность и реакция публики делают концерт живым, а не просто набором отдельных произведений.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концертное впечатление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 центр музыкального события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сцена направляет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исполнителей, высота подиума, фон и декорации помогают зрителю сразу понять, что является главным. Освещение и экраны усиливают этот визуальный образ.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где находится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сцене могут одновременно быть солист, ансамбль, хор, оркестр или ритм-группа. Такое размещение показывает роли участников и делает концерт более понятным для зрителя.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успех концерта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примерное распределение факторов для анализа концерта.
</a:t>
            </a:r>
            <a:endParaRPr lang="en-US" sz="692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даже яркое оформление не заменяет точное музыкальное исполнение и качественный звук.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дают музыка и техническая чёткость, а свет и публика усиливают общее впечатление.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выделяет солиста, помогает сосредоточить внимание зрителей и делает важные моменты номера заметнее. Он работает как часть режиссуры, а не просто как украшение сцены.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 и цвета в концерте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вспышки и резкие переходы особенно заметны в энергичных, танцевальных и рок-номерах. Они усиливают движение, ритм и ощущение подъёма в кульминации.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оттенки чаще создают спокойное, лирическое настроение, а холодные делают звучание более строгим или драматичным. Цвет помогает зрителю почувствовать характер музыки ещё до её словесного объяснения.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Прожекторы, фильтры, подсветка сцены и световые переходы часто заранее синхронизируются с музыкой. Благодаря этому свет становится частью общего художественного образа концерта.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538" y="1905053"/>
            <a:ext cx="197325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33883"/>
            <a:ext cx="256800" cy="2054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 основа музыкального концерта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звук позволяет услышать тембр, интонацию и слова без искажений. Если баланс нарушен, даже красивое исполнение становится трудным для восприятия.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звукорежиссёра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Звукорежиссёр выстраивает громкость и соотношение голосов и инструментов. Его задача — сделать звучание ясным, ровным и удобным для слушателя в зале.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передачи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Микрофоны, колонки и мониторные системы помогают донести музыку до каждого места в зале. При плохой настройке теряются детали, а концерт быстрее утомляет.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концертов и их особенности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виды концертов по-разному распределяют внимание между музыкой, зрелищностью и общением со зрителями.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концерт ориентирован на сценический эффект и общение с залом, тем заметнее его зрелищная сторона; классический формат больше опирается на точность звучания.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общим признакам концертных жанров в учебной практике.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концертная программа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подготовки концертного выступления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Сценический образ исполнителя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Сценический образ складывается из костюма, причёски, жестов, мимики и того, как исполнитель движется по сцене. Всё это помогает зрителю понять характер музыки и настроение номера.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классическом концерте образ обычно строже и сдержаннее, а в эстрадном или рок-выступлении — свободнее и ярче. Удачный образ не отвлекает от музыки, а подчёркивает её содержание.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 как часть концертного действия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концерта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встречают исполнителей вниманием и первыми аплодисментами. Уже в этот момент зал задает рабочую тишину, помогает музыкантам собраться и создает ожидание дальнейшего развития программы.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номеров публика реагирует по-разному: слушает особенно тихо, поддерживает ритм, подпевает или аплодирует после удачных фрагментов. Такая обратная связь усиливает выразительность выступления.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кульминации и после последнего номера реакция зала становится самой яркой. Долгие аплодисменты, улыбки и эмоциональный отклик показывают, что концерт стал общим событием для исполнителей и слушателей.
</a:t>
            </a:r>
            <a:endParaRPr lang="en-US" sz="11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концерта по ходу программы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темы урока; данные иллюстративные.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рост эмоций, но и момент максимального вовлечения слушателей перед завершением программы.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обычно нарастает к середине и финалу, а затем постепенно снижается после окончания концерта.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98354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44667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77541" y="2872138"/>
            <a:ext cx="21330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49650"/>
            <a:ext cx="277500" cy="22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расширяют концертное пространство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экраны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видеть крупные планы исполнителей, детали игры и тексты песен, если их нужно показать зрителям во время номера.
</a:t>
            </a:r>
            <a:endParaRPr lang="en-US" sz="114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Видеопроекции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смену фона и дополнительные образы, благодаря которым сцена становится более выразительной и заметной даже в большом зале.
</a:t>
            </a:r>
            <a:endParaRPr lang="en-US" sz="1149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дизайн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управление светом позволяет точно менять настроение, выделять кульминации и синхронизировать эффекты с ритмом музыки.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Звуковое усиление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громкой связи помогает передать голос и инструменты равномерно по всему залу, сохраняя ясность звучания на больших площадках.
</a:t>
            </a:r>
            <a:endParaRPr lang="en-US" sz="11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камерном зале слушатель ближе к исполнителю, поэтому особенно заметны нюансы тембра, дыхание фразы и естественная акустика без сильного усиления.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в малом зале и на большой площадке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площадке важнее мощный звук, точная настройка аппаратуры и крупные визуальные элементы, чтобы музыка была хорошо слышна и видна издалека.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зал подчеркивает сосредоточенность и доверие между сценой и залом; здесь легче уловить мимику, жесты и тонкие изменения настроения.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сцена создает ощущение масштаба и праздника, но требует более заметного сценического образа, продуманного света и четкой организации пространства.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 зрелищная сторона концерта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элементы относятся к звучанию, а какие создают сценический образ и визуальное впечатление.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концерт соединяет точное звучание и выразительное оформление: если одна сторона слабее, общее впечатление заметно снижается.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урока по музыкальному концерту.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Цельность программы создают повторяющиеся темы, удачное чередование быстрых и медленных номеров, а также продуманное распределение пауз, которые помогают слушателю воспринимать концерт как единое целое.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Приемы, которые делают концерт цельным действием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дают смена соло и ансамбля, совместное исполнение, дуэты и хоровые фрагменты. Эти эпизоды разнообразят звучание и удерживают внимание зала на протяжении всего вечера.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номер, неожиданный переход к тихому моменту или выход исполнителей в зал усиливают впечатление завершенности. Тогда концерт запоминается не набором песен, а цельным сценическим событием.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порядок на концерте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массовом или школьном концерте помогает сохранить спокойную обстановку, зрительский комфорт и исправность оборудования.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вызывает концерт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часто вызывает радость, удивление и восхищение, потому что живое исполнение происходит прямо перед зрителем. Особенно сильными бывают моменты, когда зал чувствует общее дыхание музыки и отвечает аплодисментами.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сила концерта возрастает в кульминации: совместное пение, яркий свет и финальный аккорд создают ощущение единства. Именно поэтому многие помнят не только музыку, но и атмосферу зала.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концерт успешным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темы урока; значения условные.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хорошая техника не заменяет точное исполнение: зрители оценивают концерт как единое событие, а не по отдельным деталям.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результат дает сочетание всех факторов: музыки, техники и живого общения со зрителями.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концерт: когда искусство становится событием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концерт объединяет звучание, сценический образ, технику и эмоции зала. Когда они работают вместе, музыка воспринимается ярко, запоминается надолго и превращается в настоящее живое событие.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2026-05-20T18:03:53Z</dcterms:created>
  <dcterms:modified xsi:type="dcterms:W3CDTF">2026-05-20T18:03:53Z</dcterms:modified>
</cp:coreProperties>
</file>