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традиции: как живут обычаи народов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народов живут в песнях, праздниках и добрых делах.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традиции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хранят память о семье, родном крае и прошлом народа. Они переходят от старших к младшим и делают праздники, сказки и угощения особенно тёплыми и радостными.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ужинает вместе, читает перед сном или просто разговаривает, дом становится уютнее. Такие привычки помогают всем чувствовать заботу и внимание каждый день.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рождения, Новый год или другой важный день часто отмечают по-своему: с любимым блюдом, добрыми словами и маленькими сюрпризами. Это создаёт семейные воспоминания.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родные помогают друг другу, поздравляют близких и делают что-то полезное вместе, семья становится дружнее. Добрая традиция учит вниманию, терпению и взаимной поддержке.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рассказы о бабушках и дедушках и семейные истории помогают детям знать свои корни. Так прошлое семьи не исчезает, а живёт дальше.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у разных народов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встречают с улыбкой, добрым словом и угощением. В народных обычаях важно показать, что человеку рады и готовы принять его без спешки.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соль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русских хлеб-соль стала знаком уважения и сердечного приветствия. Такой обычай словно говорит гостю: «Заходи, мы тебе рады и желаем добра».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 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татар, башкир и многих других народов гостю предлагают чай, лепёшки, сладости и горячие блюда. Это помогает создать тёплую и дружескую атмосферу.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гостеприимства важно не торопиться и не оставлять человека в стороне. Чем внимательнее встречают гостя, тем радостнее становится общение.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народной одежды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одежда часто радует глаз насыщенными красками. Они помогают выделить праздничный наряд и делают его особенно нарядным и запоминающимся.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украшает рубахи, платья и головные уборы. Орнаменты могут напоминать солнце, цветы, листья, волны или звёзды и рассказывать о жизни людей.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уборы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головные уборы дополняют костюм и подсказывают, к какому народу он относится. В них соединяются удобство, красота и старинные привычки.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узоры связаны с тем, что люди видели вокруг: лесом, рекой, полем и небом. Поэтому одежда становится не только красивой, но и очень говорящей.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 музыка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танцы звучат на праздниках, когда людям хочется радоваться вместе. Музыка помогает каждому почувствовать себя частью большой дружной компании.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 и пляски любят за их весёлый ритм и простые движения. В них легко включиться, а вместе они выглядят особенно красиво и дружно.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передавать радость, смелость, нежность и любовь к родной земле. Иногда достаточно услышать несколько звуков, чтобы сразу захотелось улыбнуться.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Балалайка, гармонь, домбра, курай и бубен помогают народной музыке звучать ярко. У каждого инструмента свой голос, и вместе они создают живую мелодию.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учат мудрости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заяц понял урок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герои часто попадают в трудные, но поучительные истории. Заяц может быть пугливым, но в конце он учится не сдаваться и действовать смелее. Так дети понимают: отвага помогает преодолеть страх.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бабушкина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иногда звучит совсем коротко, но в ней спрятан большой смысл. Когда ребёнок слышит: «Без труда не вытащишь и рыбку из пруда», он понимает, что успех приходит к тем, кто старается.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возвращается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часто побеждают честность, трудолюбие и доброта. Герой помогает другим, и потом помощь возвращается к нему. Такие истории запоминаются легко и учат хорошим поступкам.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обычая к традиции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повторяющееся событие становится частью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праздники приходят в год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Масленица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зимы люди провожают холод и встречают солнце. На улицах звучат песни, пекут блины и устраивают весёлые гулянья.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Сабантуй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полевых работ у татар и башкир начинается Сабантуй. Это время игр, состязаний, смеха и дружеского поздравления победителей.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Ысыах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народ саха собирается на природе, чтобы встретить тепло и свет. Люди поют, танцуют, угощают гостей и желают друг другу счастья.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года приходят Новый год и Рождество. Дома украшают, готовят угощения и собираются всей семьёй, чтобы радоваться вместе.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— проводы зимы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Масленицу отмечают в конце зимы, перед Великим постом. Это время прощания с холодом и ожидания весны, когда всем хочется больше света и тепла.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угощение праздника — блины. Они круглые, румяные и похожи на солнышко, поэтому напоминают о тепле, свете и добрых весенних днях.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хороводы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Масленицы поют песни, водят хороводы и играют в весёлые игры. Такие забавы делают праздник шумным, радостным и очень дружелюбным.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помогает людям проститься с зимой без грусти. Это праздник, в котором много улыбок, весёлого шума и ожидания скорой весны.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2742" y="979488"/>
            <a:ext cx="231075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Сабантуя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состязания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Сабантуе проходят бег, борьба, прыжки и другие весёлые соревнования. Они проверяют ловкость и силу, а ещё дарят участникам и зрителям много смеха и радости.
</a:t>
            </a:r>
            <a:endParaRPr lang="en-US" sz="1084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победителей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Лучших участников тепло поздравляют и награждают. Но главное здесь не только победа, а старание, честная игра и дружеская поддержка, которую чувствует каждый.
</a:t>
            </a:r>
            <a:endParaRPr lang="en-US" sz="1112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 собирает детей, взрослых и старших родственников. На поляне звучат разговоры, шутки и приветствия, а у гостей появляется ощущение общего большого праздника после труда.
</a:t>
            </a:r>
            <a:endParaRPr lang="en-US" sz="980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весенних работ люди особенно ценят отдых вместе. На Сабантуе смеются, играют и угощают друг друга, поэтому праздник помогает стать ближе и дружнее.
</a:t>
            </a:r>
            <a:endParaRPr lang="en-US" sz="10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Ысыах — встреча лета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проводят на открытом воздухе, где видно небо, солнце и простор. Такое место особенно подходит для песен, танцев и добрых пожеланий на начало лета.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Ысыахе угощают кумысом и другими блюдами, приготовленными с заботой. Гостеприимство здесь очень важно, потому что оно показывает уважение и тёплое отношение к каждому.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танцы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поют, танцуют и радуются встрече лета. Музыка делает праздник живым и шумным, а весёлые движения помогают почувствовать единство и хорошее настроение.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добра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Ысыаха желают здоровья, счастья и удачи. Этот праздник напоминает, что после долгой зимы приходит светлое время, когда особенно верят в обновление и добрые перемены.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традиции народов Севера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в сильный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 Севере особенно важны мех, кожа и удобная одежда, которая защищает от холода и ветра. Такие вещи делают не только тёплыми, но и красивыми, потому что их украшают узорами со снегом, солнцем и звёздами.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Олени, рыбалка и 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северных народов природа — настоящий помощник. Олени помогают в дороге, рыбалка кормит семьи, а бережное отношение к лесу, воде и земле учит жить осторожно и разумно.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Узоры, которые рассказывают 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одежде, сумках и предметах быта можно увидеть оленя, снежинку или звёздочку. Эти узоры похожи на маленькие картинки из жизни Севера и напоминают о красоте суровой природы.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из родного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любимые угощения, которые зависят от того, что дают земля, река и хозяйство. Поэтому в кухне встречаются щи, каравай, чак-чак, эчпочмак, хинкал и строганина.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блюда готовят по старым рецептам, которые бережно хранят в семье. Бабушки и дедушки часто учат детей, как замешивать тесто, резать продукты и не спешить у плиты.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для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стол объединяет людей лучше любых длинных разговоров. Когда хозяева угощают гостя, они показывают заботу, уважение и радость встречи, а еда кажется ещё вкуснее.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блюда особенно красиво подают и украшают. Вкусная еда помогает создать тёплую атмосферу, где все чувствуют себя желанными и довольными, даже если просто пришли на чай.
</a:t>
            </a:r>
            <a:endParaRPr lang="en-US" sz="10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обряды и важные события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нового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появляется ребёнок, родные говорят добрые слова, дарят подарки и желают малышу здоровья. Такие обычаи помогают семье разделить радость и почувствовать важность события.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часто сопровождается песнями, благопожеланиями и особенными действиями, которые делают день торжественным. Обряд помогает молодым войти в новую жизнь с поддержкой близких.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урожая люди благодарят за труд и щедрость земли. На таких праздниках угощают, поют, играют и радуются, потому что завершение работы — тоже большое событие.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важном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делают обычный день особенным и помогают людям не забывать, что семья, труд и добрые отношения очень ценны. Так традиции соединяют прошлое и настоящее.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природа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обычаи связаны с зимой, весной, летом и осенью. Люди встречали тепло, радовались первому снегу, собирали ягоды и благодарили природу за её щедрость.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лес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рекой и лесом появлялись песни, сказки и полезные навыки. Вода давала рыбу, лес — ягоды, грибы и древесину, а люди учились жить рядом с природой бережно.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традициях часто означает жизнь, радость и добрые перемены. Поэтому в песнях, узорах и праздниках так много светлых образов, которые будто улыбаются вместе с людьми.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орнаментах, сказках и песнях природа выглядит как друг человека. Она помогает, предупреждает и учит замечать красоту мира вокруг, даже если за окном просто обычный день.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традиции, которые сближают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школа встречает учеников особым праздником. Первый звонок напоминает, что начинается новый учебный год, полный встреч, открытий и маленьких побед.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школе появляются ёлка, украшения и весёлые представления. Новогодние традиции создают волшебное настроение и помогают детям радоваться вместе, а не поодиночке.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поздравляет одноклассника, в нём становится теплее и дружнее. Общие пожелания, открытки и маленькие сюрпризы учат замечать друг друга и быть внимательными.
</a:t>
            </a:r>
            <a:endParaRPr lang="en-US" sz="1218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 утренники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выступления помогают детям петь, читать стихи и работать в команде. Такие события делают классные традиции яркими и запоминающимися, будто маленький праздник каждый раз.
</a:t>
            </a:r>
            <a:endParaRPr lang="en-US" sz="12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сохраняются традиции сегодня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книгах можно увидеть старинные предметы, костюмы, фотографии и описания обычаев. Они помогают узнать, как жили люди раньше и что они ценили.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бабушки и дедушки передают традиции через истории, советы и воспоминания. Когда дети слушают такие рассказы, обычай становится ближе и понятнее, чем в учебнике.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вышивка, игрушки и посуда сохраняют память о прошлом. Мастера показывают, как делать вещи руками, а артисты напоминают, что традиция может звучать и сиять.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видео и 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помогают записывать праздники, мастер-классы и семейные встречи. Благодаря этому обычаи не теряются, а становятся доступны многим людям, даже если они живут далеко.
</a:t>
            </a:r>
            <a:endParaRPr lang="en-US" sz="10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традиции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стол — одна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хозяева встречают гостя, они ставят на стол угощение и говорят добрые слова. У разных народов блюда разные, но смысл один: показать уважение и радость встречи.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старших и младших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принято помогать бабушкам, дедушкам и маленьким детям. Такие привычки учат замечать нужды других и делают дом спокойным, тёплым и по-настоящему дружным.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радует всех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игры и пожелания счастья встречаются у разных народов очень часто. Хотя обычаи могут отличаться, в них всегда слышны доброта, взаимная помощь и любовь к родной земле.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делают народ живым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традиции хранят память о прошлом, учат добру и помогают людям чувствовать себя частью большой дружной страны. Чем бережнее мы их сохраняем, тем богаче становится наша жизнь.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2026-05-25T19:27:08Z</dcterms:created>
  <dcterms:modified xsi:type="dcterms:W3CDTF">2026-05-25T19:27:08Z</dcterms:modified>
</cp:coreProperties>
</file>