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Eating Customs and Favourite Food: What People Eat and Why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Eating customs, favourite food, and daily meals in one simple topic for class 6.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еды нужны, чтобы говорить о себе, семье, школьном дне и предпочтениях. Через простые фразы и сравнение традиций разных стран ученики легче читают, описывают и запоминают английскую лексику.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еда помогает учить английский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еды на английском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назвать знакомую еду: bread, milk, cheese, fruit, vegetables, soup, pasta, rice, meat, fish, sweets, water. Без них трудно описать даже самый простой приём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за 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и выражения: eat, drink, cook, have breakfast, have lunch, have dinner. Они нужны, чтобы рассказать, что человек делает утром, днём и вечером.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 hungry и be thirsty помогают говорить о самочувствии. С их помощью ученик может объяснить, почему он хочет есть или пить после уроков, прогулки или спорта.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Вкусы и 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еды удобно использовать пары healthy food — unhealthy food, sweet — salty, hot — cold. Такие слова помогают точнее описывать блюда и объяснять свои предпочтения.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tasty подходит для любимых блюд, а выражение tasty but not healthy помогает показать, что еда может нравиться, но не быть полезной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семье и домашние привычки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00013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завтрак, обед и ужин проходят примерно в одно и то же время. Такой порядок помогает детям чувствовать стабильность и легче планировать день.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1000013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еда часто включает суп, кашу, запеканку, салат и выпечку. Эти блюда обычно готовят для всей семьи и подают к общему столу.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000013" y="3736367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 способы подачи пищи часто переходят от родителей к детям. Поэтому еда становится частью семейной памяти и помогает сохранять привычки дома.
</a:t>
            </a:r>
            <a:endParaRPr lang="en-US" sz="1194" dirty="0"/>
          </a:p>
        </p:txBody>
      </p:sp>
      <p:sp>
        <p:nvSpPr>
          <p:cNvPr id="14" name="Text 5"/>
          <p:cNvSpPr txBox="1"/>
          <p:nvPr/>
        </p:nvSpPr>
        <p:spPr>
          <a:xfrm>
            <a:off x="3579875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трапеза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приём пищи даёт возможность поговорить, обсудить день и спокойно провести время вместе. Для школьников это важная часть повседневной жизни.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579875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кухни или семейного стола хорошо подходит к теме, потому что именно там особенно заметны домашний уют, забота и обычный семейный 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блюда чаще выбирают ученики, когда говорят о любимой еде и перекусах.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привычные и быстрые блюда набирают больше голосов, а фрукты и десерты делят интерес между полезным и вкусным выбором.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любимые блюда школьников 6 класса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презентации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дети 11–12 лет говорят о любимой еде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6 класса обычно используют короткие, понятные предложения: I like pizza. I love apples. My favourite food is pasta. Такие фразы легко запомнить и применять на уроке.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часто связаны с мягким вкусом, знакомыми ингредиентами и понятной формой блюда. Поэтому многие дети уверенно выбирают блюда, которые уже хорошо знают дома или в школе.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don’t like onions помогает вежливо сказать о своём выборе. Дети этого возраста обычно называют продукты, которые кажутся слишком резкими по вкусу или запаху.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Незнакомую еду пробуют осторожнее, особенно если в ней есть яркие специи, необычная текстура или непривычный запах. Постепенно такие блюда тоже могут стать любимыми.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названия блюд связаны со страной, основными продуктами и характерными особенностями кухни.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отражает доступные продукты и привычки страны: где-то важны рис и рыба, а где-то — хлеб, картофель и пряности.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разных стран: английские названия и примеры
</a:t>
            </a:r>
            <a:endParaRPr lang="en-US" sz="199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примеров национальной кухни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вкусы к еде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меняются пищевые предпочтения и словарь ученика 6 класса.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 ужин в повседневной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часто начинается с cereal, toast, eggs, milk, tea или juice. Этот приём пищи задаёт ритм дня и помогает говорить о режиме утром.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школьный день lunch обычно включает sandwich, soup, salad или горячее блюдо. Это удобное время, чтобы пополнить силы между уроками.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Dinner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dinner часто проходит дома спокойнее всего и может включать meat, vegetables, rice или pasta. Так легко описать семейный вечер простыми английскими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еда и еда на ходу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food покупают быстро и часто едят вне дома. Такой формат подходит для прогулок, поездок и коротких перерывов, когда нужно перекусить без долгого ожидания.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уличной еде относятся hot dogs, tacos, sandwiches, shawarma и fries. Эти блюда удобны тем, что их легко держать в руках и есть на ходу.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еда хорошо показывает жизнь большого города, где люди часто спешат. Она помогает увидеть связь между привычками питания и повседневным темпом.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уместны рынок, киоск или небольшое кафе. Такие сцены сразу подсказывают, где и как обычно покупают еду вне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размер порции сильно влияют на выбор: одинаковые продукты могут заметно отличаться по составу. Поэтому полезно читать labels.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Газированные напитки и сладости дают больше сахара, а fruit выглядит самым лёгким вариантом. Баланс важнее привычки к сладкому.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сахара и соли содержится в популярных перекусах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питания; значения условные, для наглядного сравнения.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за столом в разных странах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во многих семьях обязательно моют руки. Это простое правило помогает сохранить здоровье и показывает уважение к общей трапезе и к людям за столом.
</a:t>
            </a:r>
            <a:endParaRPr lang="en-US" sz="106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приборы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едят вилкой и ножом, в других — палочками. Умение пользоваться привычными для страны приборами помогает чувствовать себя уверенно и вежливо.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нормы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культурах важно брать еду правой рукой. Такие правила связаны не с удобством, а с традициями, которые передаются в семье из поколения в поколение.
</a:t>
            </a:r>
            <a:endParaRPr lang="en-US" sz="1094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всех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принято начинать еду только тогда, когда все сели за стол. Это показывает терпение, внимание к другим и уважение к совместному обеду.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школьном обеде в разных странах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Ланч-бокс в японской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открывает аккуратный ланч-бокс с рисом, овощами и небольшими порциями разных блюд. Такой обед удобно брать с собой, а еда выглядит красивой и понятной для детей.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обед в школьной столовой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школе дети получают суп, салат, хлеб и фрукт на подносе. Меню стараются сделать сытным и полезным, чтобы ученикам хватило сил на уроки и игры после обеда.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Сэндвич и яблоко 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обедают быстро: в коробке лежит сэндвич, йогурт и яблоко. Такой lunch легко взять из дома, если после уроков ещё есть кружки, спорт или дорога домой.
</a:t>
            </a:r>
            <a:endParaRPr lang="en-US" sz="12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продукт превращается в готовое блюдо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еды от ингредиентов до совместной трапезы дома или в школьной столовой.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перекусы по пользе и понять, какие продукты подходят для частого выбора, а какие лучше оставить для редких случаев.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йогурт подходят для более частого употребления, а chips и chocolate bar лучше считать редким угощением, а не повседневным перекусом.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менее полезные перекусы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healthy food и snack choices.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домашняя еда часто становится любимой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вкус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часто ест одни и те же блюда, поэтому вкус становится знакомым и спокойным. Такое питание вызывает меньше сомнений и легче ассоциируется с удовольствием.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 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супа, блинов или пирога быстро напоминает о семье, праздниках и выходных. Именно такие детали делают домашнюю еду особенно тёплой и личной.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блюдо приготовлено дома, многие дети чувствуют себя увереннее и спокойнее. Это важная причина, почему простая домашняя еда часто нравится больше новых продуктов.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передаются от родителей к детям и становятся частью семейной истории. Поэтому любимое домашнее блюдо — это не только вкус, но и память о близких.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регионов зависит не только от климата, но и от сельского хозяйства, истории торговли и местных традиций приготовления еды.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основой становятся продукты, которые легко выращивать или хранить. Поэтому rice, bread, corn и spices часто повторяются в национальных кухнях.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продукты чаще всего связаны с разными регионами мира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кулинарным традициям регионов мира; условный индекс для сравнения.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вкусы и знакомство с незнакомой едой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на фермерском рынке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семья пробует сыр, фрукты и свежую выпечку. Сначала новые запахи кажутся необычными, но после маленького кусочка становится легче понять вкус и выбрать то, что понравится.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 о кухне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приносят фотографии национальных блюд и рассказывают, что в них есть. Такой проект помогает не только узнать новые слова, но и попробовать еду дома или в кафе.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9587" y="976725"/>
            <a:ext cx="2888477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еда помогает общаться и дружить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стол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едят вместе, им проще разговаривать и делиться новостями. За столом возникает спокойная атмосфера, в которой даже обычный обед становится временем общения.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 приглашения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Let’s eat together и Do you like…? помогают пригласить друга и узнать его вкусы. Это простые английские выражения, которые легко использовать в школе и дома.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любимые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Пицца, торт, суп или фруктовый салат часто объединяют детей и взрослых. Если блюдо нравится всем, оно становится частью праздника, семейной встречи или дня рождения.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 стеснения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еды помогает начать беседу даже тем, кто ещё не уверен в английском. Можно просто спросить: What is your favourite food? — и продолжить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говорит о нас больше, чем кажется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привычки показывают семью, страну и образ жизни человека. Когда мы говорим о favourite food и eating customs, мы лучше понимаем и себя, и других.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2026-05-30T17:59:59Z</dcterms:created>
  <dcterms:modified xsi:type="dcterms:W3CDTF">2026-05-30T17:59:59Z</dcterms:modified>
</cp:coreProperties>
</file>