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изменил русскую науку, поэзию и язык.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Ломоносов: ученый, поэт, реформатор русского слова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век больших перемен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открыл России путь к науке и образованию. Ломоносов сумел соединить европейские знания с развитием отечественной культуры и стал символом силы таланта и самообразования.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вырос в поморской семье на русском Севере, где с ранних лет привык к труду и ответственности, помогая отцу в рыбном промысле.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стало для него особой школой: церковные тексты, псалтырь и грамматика познакомили мальчика с устройством языка, словом и основами грамотности.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книги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детское самообразование пробудило интерес к чтению, речи и стихам, а позже помогло ему стать ученым, филологом и поэтом.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Ломоносова к образованию и науке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этапы жизни и учебы Михаила Ломоносова.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в Москве и Европе: язык, риторика, философия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Славяно-греко-латинской академии Ломоносов изучал латинский язык, риторику, грамматику и философию, осваивая строгую систему знаний, необходимую для дальнейшей научной и литературной работы.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он познакомился с европейской наукой и расширил знания в физике, химии и горном деле, увидев, как точность исследования может сочетаться с ясностью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изучал физику, химию, астрономию, географию и минералогию, стремясь объяснять природные явления законами, а не случайностью.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ставил опыты и наблюдал свет, тепло, воздух и электричество, чтобы проверить выводы на практике, а не только в книгах.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как ученый-естествоиспытатель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способ мышления делал его тексты точными и логичными: он ценил доказательство, ясность и порядок в изложении.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он уделял строению вещества и изменениям его состояния, что было важно для развития естествознания в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деятельности Ломоносова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не ограничивался одной областью: его интересы охватывали и точные науки, и слово.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направлениями были наука и филология, но именно их сочетание сделало его фигурой особого масштаба.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и историко-литературных сведений о М. В. Ломоносове
</a:t>
            </a:r>
            <a:endParaRPr lang="en-US" sz="12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помогло упорядочить литературный язык и показать, что русский язык подходит для науки, поэзии и философии.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стиля выделил Ломоносов для разных речевых ситуаций.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трёх штилей М. В. Ломоносова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химическая лаборатория и опыт как метод познания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участии Ломоносова в России появилась одна из первых химических лабораторий. Здесь опыты с веществами стали важной частью научной работы, а не редким дополнением к учебе.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показала, что знание можно проверять экспериментом. Этот подход сблизил науку с практикой и подготовил развитие отечественного естествознания.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русский литературный язык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создал теорию трех штилей: высокий использовался для од и торжественных речей, средний — для лирики и писем, низкий — для разговорных жанров.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доказал, что русский язык может быть не только красивым, но и точным языком науки, истории, философии и поэзии.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помогло сделать литературный язык более понятным и гибким, чтобы разные жанры звучали по-разному и точно передавали мысль.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труды Ломоносова и их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 каких областях Ломоносов особенно сильно повлиял на развитие русской культуры.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связали язык, литературу и науку в единую систему и повлияли на развитие образования и культуры.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историко-литературные материалы о М. В. Ломоносове.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Ломоносов-поэт: ода как жанр классицизма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сделал оду главным жанром своей поэзии: через торжественные стихи он прославлял Россию, государственную мощь, науку и просвещение.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Ломоносов стал одним из основателей русской оды XVIII века и важной фигурой литературного классицизма.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таких текстов стояли не личные переживания, а общие для страны темы: служение отечеству, сила разума, польза знаний и гражданский долг.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од характерны высокий стиль, строгий порядок частей и возвышенная интонация, которая должна была производить впечатление величия и значимости.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Мозаики, стекло и художественный вкус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изучал состав стекла и искал способы получать новые цвета и оттенки. Его интерес был не только художественным: он проверял свойства материалов и добивался точного результата, как настоящий исследователь.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Цветное стекло как научный замысел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Мозаичное производство, организованное Ломоносовым, стало редким примером союза науки и искусства в XVIII веке. Его художественный опыт доказывал, что наблюдательность, терпение и точность нужны не только в лаборатории.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близкое к науке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созданной им смальты складывались мозаичные картины, где важны были и цвет, и форма, и свет. Эти работы показывали, что ученый мог быть одновременно мастером, умеющим соединять расчет и красоту.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Смальта и мозаика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идея доступного образования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инициативе Ломоносова и при поддержке И. И. Шувалова был открыт Московский университет, который стал новым центром науки и обучения в России.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поддержал идею, что знания должны быть доступны не только узкому кругу, но и людям, готовым учиться и приносить пользу стране.
</a:t>
            </a:r>
            <a:endParaRPr lang="en-US" sz="1057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заведение носит имя М. В. Ломоносова, а день его основания отмечается как День российского студенчества.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Ломоносова на культуру России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Ломоносов повлиял не на одну область, а сразу на несколько важных направлений развития страны.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его наследие проявилось в языке и образовании, а связь науки и искусства сделала его вклад особенно многогранным.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и историко-культурных сведений о М. В. Ломоносове.
</a:t>
            </a:r>
            <a:endParaRPr lang="en-US" sz="12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вырос в простой семье, но не ограничился судьбой, которую ему готовила жизнь. Он рано полюбил чтение и учился самостоятельно, когда это было особенно трудно.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тема труда, таланта и упорства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его биография — пример того, как упорство помогает добиться цели и сделать знания настоящей опорой в жизни.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успехи в науке и литературе показывают, что способности раскрываются через постоянный труд, дисциплину и настойчивость, а не только через природный дар.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Ломоносов создавал научные и литературные тексты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работы Ломоносова: от наблюдения и анализа к точному выводу и ясной записи.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сохранение памяти о Ломоносове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умер в 1765 году в Санкт-Петербурге. Его жизнь завершилась в городе, где он много работал, писал труды и участвовал в научной жизни Академии наук.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Ломоносове сохраняют памятники, музеи, улицы и учебные заведения. Эти названия помогают новым поколениям помнить о его вкладе в науку и культуру.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музеи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истории Ломоносов остался символом силы разума, труда и стремления к знанию. Его имя связывают с развитием русской культуры XVIII века.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просвещения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Университет, созданный по его инициативе, стал главным символом его идеи доступного образования. Сегодня он напоминает о том, что знания должны служить всей стране.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Михаила Ломоносова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помогает увидеть, как последовательно складывался путь Ломоносова от северного мальчика до крупного ученого и писателя.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десятилетий Ломоносов прошёл путь, который объединил учёбу, науку, литературу и просветительскую деятельность.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В. Ломоносове.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показал, что образованный человек может влиять и на науку, и на литературу, и на жизнь страны. Его пример учит ценить труд, знания и ответственность перед Отечеством.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Ломоносов: слово, знание, Отечество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2026-05-23T02:32:15Z</dcterms:created>
  <dcterms:modified xsi:type="dcterms:W3CDTF">2026-05-23T02:32:15Z</dcterms:modified>
</cp:coreProperties>
</file>