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Некрасов: поэт, критик и голос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где звучат народная боль и гражданская совесть.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оказался в центре литературных споров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в эпоху реформ, общественных ожиданий и споров о роли литературы. Как редактор «Современника» и поэт гражданской темы, Некрасов заставлял критиков обсуждать не только красоту стиха, но и его общественный смысл.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оценки современников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1840-е: поддержка Белинского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увидел в ранних стихах Некрасова свежий гражданский тон и внимание к реальной жизни, а не к отвлечённой красивости.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века: спор о художественности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критики упрекали Некрасова в «прозаичности» и мрачных сюжетах, ставя под сомнение саму литературную ценность такой поэзии.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1850–1860-е: демократическая критика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и Чернышевский высоко ценили поэта за правду о народе, социальных противоречиях и унижении человека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 революционно-демократической критике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общественный 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Добролюбова и Чернышевского стихи Некрасова были ценны прежде всего тем, что показывали реальную жизнь страны без украшательства. В центре оказывались труд, бедность, унижение и нравственная цена социальной несправедливости.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Художественность через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критике красота формы не отделялась от гражданского смысла. Считалось, что подлинная литература должна воздействовать на сознание читателя и пробуждать чувство ответственности за происходящее в обществе.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Некрасова воспринимались как голос тех, кто редко представлен в большой литературе. Именно поэтому его поэзию связывали с надеждой на общественное обновление и с требованием исторической честности.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Некрасова в литературоведении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исследовательских акцентов показывает, как расширялось понимание его поэзии: от спора о содержании к анализу формы, языка и авторской позиции.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этап, тем полнее и сложнее становится интерпретация Некрасова.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отечественной литературной критики и литературоведения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 советском литературоведении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Некрасова утвердили как поэта-демократа, чьё творчество связано с защитой угнетённых и сочувствием к человеку труда.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поэмам «Кому на Руси жить хорошо» и «Мороз, Красный нос», а также лирике о крестьянской доле.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подчёркивали его связь с историей крестьянского вопроса и развитием реалистической традиции XIX века.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и академической традиции Некрасов стал примером поэта, чьё слово соединяет социальную позицию и художественную выразительность.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народности в оценке Некрасова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у Некрасова понимали как точность изображения крестьянской жизни и как способность говорить о ней изнутри, без внешнего любования и идеализации.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отмечали разговорную интонацию, пословичные обороты, повторы и песенные ритмы, сближающие его стихи с устной речью и фольклором.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народность у Некрасова связана с коллективным взглядом на мир: его лирика часто говорит не только от имени героя, но и от лица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интерпретации творчества Некрасова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литературоведение читает Некрасова: через общественную идею, форму стиха, фольклор и исторический контекст.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не спорят друг с другом, а раскрывают разные уровни одного художественного мира.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исследовательских подходов в некрасоведении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страдания и сострадания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сочувствие к чужой боли — не эмоция, а нравственный принцип. Лирический голос постоянно обращён к тем, чья жизнь проходит в унижении и тяжёлом труде.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дороге особенно заметен конфликт между личной судьбой и социальной реальностью. Краткая сценка или разговор раскрывают целую картину человеческой несвободы.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как художественная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тесного быта, нужды и усталости помогают Некрасову показать не только внешнюю тяжесть жизни, но и внутреннее достоинство простых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тяжёлых сюжетах у Некрасова сохраняется уважение к стойкости и нравственной выносливости народа. Именно это делает его поэзию особенно убедительной.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оценка Некрасова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историческую смену литературных интерпретаций: от полемики о «прозаичности» к современному анализу поэтики и авторской стратегии.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Некрасова редко замыкается в личном переживании: его внутренний опыт сразу соотнесен с судьбой других людей, поэтому частное чувство превращается в общественно значимое высказывание.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самоиронию, исповедальность и сочувствие поэт формирует образ внимательного свидетеля эпохи; такая позиция связывает его биографию, журнальную деятельность и художественную систему произведений.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традиции в поэзии Некрасова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Некрасов опирается на песенную интонацию, повторы и причитания, чтобы сблизить книжный стих с живой народной речью и передать коллективное переживание.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Пословичные обороты, сказовые формы и ритмическая напевность делают изображаемую среду убедительной, особенно в произведениях о крестьянской доле и женской судьбе.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Фольклор у Некрасова не украшение, а способ мышления: он помогает показать народную память, моральный опыт и связь поэзии с устной традицией.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выделяют исследователи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темы, которые в критике и литературоведении чаще всего связывают с Некрасовым, показывая их взаимную связь.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народной и социальной тем подтверждает, что Некрасова читают прежде всего как поэта общественной правды.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акцентов в учебной и научной литературе о Н.А. Некрасове, без привязки к единому статистическому опросу.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произведениях и критике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Женские персонажи у Некрасова связаны не только с личной драмой, но и с историческим временем, поэтому их судьба воспринимается как часть общей картины эпохи.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образах крестьянок, матерей и декабристок особенно заметны стойкость, нравственная высота и способность сохранять достоинство в тяжелых обстоятельствах.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Поэмы «Русские женщины» и «Мороз, Красный нос» показывают, как частная боль приобретает общенациональный смысл и эмоциональную силу.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литературоведов важны точность деталей, психологическая убедительность и выразительный тон, благодаря которым женские образы становятся центром интерпретации.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Некрасова и их литературоведческое значение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произведения Некрасова раскрывают разные стороны его поэтики и проблематики.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темы подтверждают, что творчество Некрасова изучают не по одному признаку, а как многослойную художественную систему.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Н.А. Некрасова и их интерпретации в литературоведении и школьной практике.
</a:t>
            </a:r>
            <a:endParaRPr lang="en-US" sz="6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изучения Некрасова в школе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анализ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помогает увидеть, как социальный смысл соединяется с точной деталью, интонацией и выразительной образностью, а не сводится к пересказу сюжета.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и язык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ритму, повтору, народной речи и композиции развивает умение замечать, как устроен текст и почему его эмоциональное воздействие так сильно.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эпохи реформ показывает, почему темы крестьянской жизни, неравенства и гражданского долга становятся для Некрасова центральными и художественно убедительными.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проблематика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позиции автора учит соотносить литературу с нравственными вопросами общества и видеть в произведениях не только историю, но и этический выбор.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изучению Некрасова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Важным становится анализ многоголосия: речь персонажей, лирического героя и автора образует сложную структуру, в которой общественное и личное неразделимы.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Современная критика изучает не только темы, но и композицию, жанровое смешение и культурную память, что позволяет увидеть глубину его художественного мира.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Исследователи рассматривают Некрасова в системе интертекстуальных связей, обращая внимание на переклички с фольклором, исторической прозой и литературой XIX 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остается важным для современного читателя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школьном чтении заметно, что Некрасов говорит о проблемах, которые не теряют нравственной остроты и сегодня.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сохраняют социальная острота и эмоциональная выразительность, поддержанные правдивостью и ясной гражданской позицией.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ключевых критериев восприятия Некрасова в современной учебной и критической литературе.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критической судьбы Некрасова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жизни поэта критика спорила о праве лирики обращаться к бедности, труду и общественной боли, но именно эта проблематика сделала его заметной фигурой эпохи.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Позднейшие исследователи увидели в Некрасове не только гражданского поэта, но и тонкого мастера интонации, композиции и речевой организации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Современное литературоведение объединяет эти подходы: социальная направленность у Некрасова не ослабляет художественность, а раскрывает ее особую форму.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поэт, которого читают через историю и слово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занял прочное место в критике и литературоведении благодаря редкому сочетанию гражданской остроты, народной темы и художественной точности. Его творчество продолжает учить вниманию к человеку, языку и нравственной ответственности.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2026-05-20T01:04:25Z</dcterms:created>
  <dcterms:modified xsi:type="dcterms:W3CDTF">2026-05-20T01:04:25Z</dcterms:modified>
</cp:coreProperties>
</file>