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химически опасных объектах: причины, последствия и правила безопасности
</a:t>
            </a:r>
            <a:endParaRPr lang="en-US" sz="2887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опасность может распространяться очень быстро.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каждому школьнику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из-за чего происходят химические аварии, чем они опасны и как защитить себя. В городе такие объекты могут находиться рядом с домами, школами и дорогами, поэтому знания о безопасности особенно важны.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аварий на химически опасных объектах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слабый узел в системе может привести к утечке опасного вещества.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аварии связаны с техническим износом и действиями людей, поэтому профилактика должна охватывать и оборудование, и персонал.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учебных и справочных описаний причин аварий на химически опасных объектах
</a:t>
            </a:r>
            <a:endParaRPr lang="en-US" sz="6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химически опасный объект
</a:t>
            </a:r>
            <a:endParaRPr lang="en-US" sz="3321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Техническая основа объекта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объектах обычно есть резервуары, трубопроводы и ограждения. Их главная задача — безопасно хранить и перемещать вещества без утечек и перепадов давления.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 и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безопасности используют датчики, вентиляцию и средства индивидуальной защиты. Даже небольшая трещина или негерметичный клапан может стать источником выброса опасного вещества.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причины аварий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труб, коррозия металла и поломка клапанов со временем ослабляют систему. Если повреждение не замечено вовремя, даже небольшая неисправность может перейти в утечку.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увеличивают отказ насосов, перегрев оборудования и неисправные датчики. Без точного контроля система может работать с нарушениями, которые незаметны на первых этапах.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ремонт, отсутствие резервных механизмов и эксплуатация с перегрузкой делают объект менее надёжным. В таких условиях авария часто начинается с маленькой, но незамеченной утечки.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фактор как причина аварии
</a:t>
            </a:r>
            <a:endParaRPr lang="en-US" sz="328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инструкции, спешка и невнимательность часто приводят к неверным действиям. Ошибка в работе с вентилем или переключателем может вызвать утечку опасного вещества.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Недостаточная подготовка персонала особенно опасна при смешивании веществ и запуске оборудования. Если человек не знает порядок действий, он может создать опасную ситуацию сам.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Отключение сигнализации, работа без средств защиты и игнорирование тревожных признаков повышают риск для всех вокруг. Важно замечать изменения и сразу сообщать о них.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ошибка способна запустить цепочку событий: утечка, распространение вещества и поражение людей. Поэтому дисциплина и внимательность на объекте имеют решающее значение.
</a:t>
            </a:r>
            <a:endParaRPr lang="en-US" sz="11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неисправности к последствиям
</a:t>
            </a:r>
            <a:endParaRPr lang="en-US" sz="272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развивается авария на химически опасном объекте и где особенно важно быстро реагировать.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2223" y="2242435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внешние причины аварий
</a:t>
            </a:r>
            <a:endParaRPr lang="en-US" sz="3466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и сильные дожди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может повредить оборудование, затопить хранилища и нарушить работу систем контроля. Это особенно опасно там, где вещества находятся низко или рядом с водоёмами.
</a:t>
            </a:r>
            <a:endParaRPr lang="en-US" sz="1061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 и сильный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разносит облако опасного вещества на большое расстояние и затрудняет работу спасателей. Он также может повредить строения, трубы и линии электроснабжения.
</a:t>
            </a:r>
            <a:endParaRPr lang="en-US" sz="1078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 и перебои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молнии или отключение электричества выводят из строя автоматику, насосы и датчики. Когда контроль нарушен, риск утечки и неправильной работы оборудования возрастает.
</a:t>
            </a:r>
            <a:endParaRPr lang="en-US" sz="1041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ДТП и внешние повреждения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с цистернами и повреждение трубопроводов строительной техникой могут вызвать резкий выброс вещества. Внешнее воздействие часто усиливает уже существующие слабые места системы.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 и их действие на человека
</a:t>
            </a:r>
            <a:endParaRPr lang="en-US" sz="299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встречаются наиболее опасные вещества и как они влияют на здоровье.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представляют токсичные и едкие вещества: они быстро поражают дыхательные пути, кожу и глаза.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химической безопасности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химической утечки
</a:t>
            </a:r>
            <a:endParaRPr lang="en-US" sz="3392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 утечке могут говорить необычный химический запах, туман или облако у земли, а также сирена. Если люди чувствуют слезотечение, кашель или головокружение, нужно немедленно уходить от источника опасности.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Тревожным признаком также бывает изменение растений: пожелтение, повреждение листвы и быстрое увядание. Такие признаки помогают заметить угрозу ещё до того, как её увидят официальные службы.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последствия химических аварий
</a:t>
            </a:r>
            <a:endParaRPr lang="en-US" sz="267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часто затрагивают не только место аварии, но и соседние кварталы: опасное облако может распространяться по ветру.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связан с воздействием на людей и долгим загрязнением среды, поэтому важны быстрые меры защиты и оповещение.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материалам учебной темы о химически опасных объектах.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химические вещества влияют на здоровье человека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попадании в организм опасные вещества раздражают слизистые, вызывают кашель, слезотечение, ожоги кожи и глаз. Особенно быстро страдают дыхательные пути, через которые яд попадает в кровь.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симптомы могут развиваться быстрее и быть тяжелее: дыхание чаще, а масса тела меньше, поэтому даже небольшая доза действует сильнее. Это повышает риск удушья и отравления.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контакт продолжается долго, возникают хронические болезни дыхательной системы, слабость, головные боли и снижение выносливости. После аварии последствия могут ощущаться ещё долго, даже когда видимых признаков уже нет.
</a:t>
            </a:r>
            <a:endParaRPr lang="en-US" sz="11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аварий для природы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облако загрязняет воздух и оседает на листьях, почве и зданиях. Опасные вещества могут переноситься ветром далеко от места аварии и поражать новые участки территории.
</a:t>
            </a:r>
            <a:endParaRPr lang="en-US" sz="1142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Токсины убивают рыбу, насекомых, птиц и растения, нарушая связи между живыми организмами. Из-за этого пищевые цепи разрушаются, а восстановление экосистемы занимает много времени.
</a:t>
            </a:r>
            <a:endParaRPr lang="en-US" sz="114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вещество попадает в воду, страдают реки, озёра и грунтовые воды. Загрязнение опасно для питьевого водоснабжения и может сохраняться, пока не проведена очистка.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соединения разлагаются очень медленно, поэтому вред остаётся даже после завершения аварии. Почва и водоёмы требуют контроля, а иногда — длительных работ по обезвреживанию.
</a:t>
            </a:r>
            <a:endParaRPr lang="en-US" sz="11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разных видах химической угрозы
</a:t>
            </a:r>
            <a:endParaRPr lang="en-US" sz="277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связать ситуацию с главным риском и первым безопасным действием.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главное — не приближаться к источнику опасности и сразу выполнять указания взрослых и служб.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поведения при химической аварии.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спасательных служб при химической аварии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работ по оповещению, спасению людей и устранению опасного вещества.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100" y="1622875"/>
            <a:ext cx="34680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3146242"/>
            <a:ext cx="363000" cy="322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3164" y="2334880"/>
            <a:ext cx="303450" cy="34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3389" y="4034188"/>
            <a:ext cx="363000" cy="322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6564" y="3135276"/>
            <a:ext cx="303450" cy="34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аварий на химически опасных объектах
</a:t>
            </a:r>
            <a:endParaRPr lang="en-US" sz="2735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ремонт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проверка труб, резервуаров и клапанов помогает заметить износ до аварии. Исправное оборудование меньше подвержено утечкам, разгерметизации и перегреву при работе.
</a:t>
            </a:r>
            <a:endParaRPr lang="en-US" sz="749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 держат в подходящей таре, отдельно друг от друга и под контролем условий хранения. Это снижает риск смешивания, нагрева, протечки и случайного повреждения.
</a:t>
            </a:r>
            <a:endParaRPr lang="en-US" sz="787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персонала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Работники должны знать инструкции, порядок запуска и остановки оборудования, а также действия при утечке. Подготовленный человек быстрее замечает опасность и не допускает лишних ошибок.
</a:t>
            </a:r>
            <a:endParaRPr lang="en-US" sz="744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Запасное питание и аварийное отключение позволяют сохранить контроль, если пропадает электричество или ломается основная система. Такие меры помогают не потерять управление в критический момент.
</a:t>
            </a:r>
            <a:endParaRPr lang="en-US" sz="744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 автоматика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контроля следят за давлением, температурой и утечками, а при сбое могут отключить установку. Автоматика особенно важна там, где человек не успевает среагировать быстро.
</a:t>
            </a:r>
            <a:endParaRPr lang="en-US" sz="7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профилактика снижает риск аварии
</a:t>
            </a:r>
            <a:endParaRPr lang="en-US" sz="294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мера полезна, но наибольший эффект даёт сочетание ремонта, обучения и автоматического контроля.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обнаружен и устранён дефект, тем ниже вероятность аварии и тем легче ограничить её последствия.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учебного раздела о профилактике химических аварий.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Бхопал: ночь, изменившая представление о безопасности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1984 году в индийском Бхопале произошла утечка метилизоцианата на химическом предприятии. Тяжёлое облако быстро распространилось по городу, а тысячи людей оказались без защиты. Эта трагедия показала, насколько опасны слабый контроль и отсутствие готовности к аварии.
</a:t>
            </a:r>
            <a:endParaRPr lang="en-US" sz="1008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Севезо: выброс, который заметили слишком поздно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1976 году в итальянском Севезо на промышленном объекте произошёл выброс диоксина. Опасное вещество попало в окружающую среду и вызвало серьёзную тревогу у жителей. После аварии пришлось долго очищать территорию и пересматривать требования к безопасности.
</a:t>
            </a:r>
            <a:endParaRPr lang="en-US" sz="1008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Тексас-Сити: пожар и взрыв на берегу залива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1947 году в Тексас-Сити произошёл крупный взрыв и пожар на химическом объекте. Событие затронуло не только предприятие, но и близлежащие районы, где люди почувствовали последствия сильного пожара и токсичного дыма. Этот пример стал предупреждением для всей отрасли.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крупных химических аварий
</a:t>
            </a:r>
            <a:endParaRPr lang="en-US" sz="27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знания по безопасности важны для школы и семьи
</a:t>
            </a:r>
            <a:endParaRPr lang="en-US" sz="2327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знает сигналы тревоги и порядок действий, он меньше паникует и быстрее принимает правильное решение. Это особенно важно для детей, которые часто ориентируются на взрослых и обстановку вокруг.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меры, такие как закрытые окна, переход в безопасное место и соблюдение указаний учителей или родителей, уменьшают контакт с опасным веществом. Иногда именно это защищает от отравления.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школа должны заранее обсудить, где встречаться после эвакуации и как связаться друг с другом. Когда план понятен, легче избежать растерянности и лишних ошибок.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Информированность всего сообщества помогает действовать организованно: быстрее появляются предупреждения, точнее выполняются распоряжения служб, а последствия аварии становятся меньше для каждого человека.
</a:t>
            </a:r>
            <a:endParaRPr lang="en-US" sz="11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можно предупреждать и уменьшать их последствия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аварии не возникают случайно: их можно предупредить ремонтом, обучением и контролем. Если люди знают правила и действуют спокойно, риск для здоровья, природы и города становится намного меньше.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2026-05-21T01:21:30Z</dcterms:created>
  <dcterms:modified xsi:type="dcterms:W3CDTF">2026-05-21T01:21:30Z</dcterms:modified>
</cp:coreProperties>
</file>