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счёта вокруг нас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одному, парами, пятёрками и десятками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единицы счёта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становится больше, удобнее считать не по одному, а группами. Пара, пятёрка и десяток помогают быстрее находить ответ, не путаться и уверенно сравнивать количества.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мяч — это уже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может быть один мяч: он стоит отдельно и легко бросается в глаза. Рядом можно поставить два кубика, чтобы показать разницу между одиночным предметом и маленькой группой.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карандаша считают по порядку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карандаша удобно разложить в ряд и пересчитать вслух. Каждый предмет называют только один раз, поэтому ребёнок видит, как число растёт спокойно и без спешки.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фишек видно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фишек очень много, их уже не хочется считать на глаз. Именно такие примеры показывают, почему нужны удобные способы счёта и почему группы помогают не теряться в количестве.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и много предметов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легко запомнить на примерах носков, варежек, сапог, глаз и ушей.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«Единицы счёта», уроки 18–19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помогает сразу увидеть два предмета, которые обычно используются вместе.
</a:t>
            </a:r>
            <a:endParaRPr lang="en-US" sz="19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и четвёрка в небольших группах
</a:t>
            </a:r>
            <a:endParaRPr lang="en-US" sz="3449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— это удобная маленькая группа из трёх предметов. Её легко показать на яблоках, карандашах или игрушках, если предметы стоят рядом.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Четвёрка помогает увидеть уже чуть большую группу. Четыре кубика или четыре книжки быстро пересчитываются, если назвать каждый предмет по очереди.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группы хороши тем, что ребёнок не путается в счёте. Один предмет — одно название, и порядок чисел остаётся ровным.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важнее всего не спешить. Спокойный счёт помогает заметить каждый предмет и точно назвать итоговое количество без пропусков.
</a:t>
            </a:r>
            <a:endParaRPr lang="en-US" sz="11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Пятёрка — очень удобная группа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Пятёрка состоит из пяти предметов и сразу связана с ладонью. Пять пальцев на руке помогают ребёнку увидеть число как готовую маленькую группу.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карандашей, пять конфет или пять кубиков удобно раскладывать вместе. Такая группа запоминается быстро, а ладонь почти подсказывает ответ сама.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как большая удобная единица
</a:t>
            </a:r>
            <a:endParaRPr lang="en-US" sz="3559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— это десять предметов, собранных вместе. Для первоклассника это уже серьёзная группа, но её всё ещё удобно видеть и пересчитывать как одно целое.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Десятками можно считать палочки, пуговицы, карандаши и фишки. Такой способ особенно полезен, когда предметов много и пересчёт по одному занимает слишком долго.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уже собраны по десять, счёт становится гораздо спокойнее. Ребёнок видит не россыпь мелочей, а понятные и аккуратные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предметы без ошибки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счёта помогает не пропускать предметы и не сбиваться.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пятёрками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Предметы собирают в кучки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Пятёрками удобно считать, когда предметы заранее разложены небольшими группами. Тогда каждая кучка сразу напоминает об одном и том же числе.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Первая пятёрка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называет 5 и понимает: одна группа уже посчитана. Это помогает не считать каждый предмет заново.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Следующие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10, 15, 20. Каждая новая пятёрка добавляет ещё пять предметов к уже найденному количеству.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на 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пересчитывать монеты, палочки, фишки и конфеты. Счёт становится быстрее, а больших чисел уже не хочется бояться.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 начинается с числа 10 и продолжается по той же логике: 20, 30, 40. Это удобно, когда предметы уже собраны в аккуратные группы.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Десятками легко пересчитывать коробки, пачки тетрадей и ряды одинаковых предметов. Ребёнок видит не отдельные штуки, а целые десятки, и счёт идёт быстрее.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почувствовать, что большое число складывается из удобных частей. Один десяток, два десятка, три десятка — и задача уже не кажется громоздкой.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счёта в жизни школьника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рюкзаке всё можно пересчитать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открывает пенал, достаёт карандаши и видит, что их удобно считать по одному или сразу пачкой. Рядом лежат тетради, фломастеры и ластики. Даже обычная полка с учебными вещами превращается в маленькую математическую мастерскую.
</a:t>
            </a:r>
            <a:endParaRPr lang="en-US" sz="915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счёт тоже не отдыхает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легко найти яблоки в пакете, ложки в ящике и пары носков после стирки. Такие предметы показывают, что считать приходится не только в тетради. Математика тихо помогает в самых обычных домашних делах.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встречаются знакомые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можно увидеть коробку с десятью карандашами, набор из двух ручек или пакет с пятью яблоками. Эти простые примеры учат замечать пары, пятёрки и десятки. Тогда числа становятся понятными, а покупки — совсем не страшными.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столько же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группе 6 предметов, а в другой 4, то первая группа больше. Чтобы это заметить, достаточно аккуратно пересчитать предметы и сравнить последние названные числа.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«меньше» помогает увидеть, где предметов не хватает. Например, 3 кубика меньше, чем 5 кубиков, даже если они стоят рядом и выглядят очень похожими.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двух группах одинаковое число предметов, говорят: «столько же». Это удобно проверять на яблоках, тетрадях и игрушках, когда нужно быстро понять, равны ли количества.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0730" y="1519575"/>
            <a:ext cx="36168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12842"/>
            <a:ext cx="552900" cy="4914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группам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предметы в кучки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объединены в одинаковые группы, их легче пересчитать. Вместо длинного ряда отдельных вещей ребёнок видит понятные маленькие части и быстрее находит общий результат.
</a:t>
            </a:r>
            <a:endParaRPr lang="en-US" sz="1088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Пятёрки ускоряют счёт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глазами несколько групп по 5, можно считать сразу пятёрками. Так быстрее получается число 15, 20 или другое большое количество без лишнего утомления.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показывают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 10 особенно удобны для палочек, фишек и карандашей. Ребёнок видит не отдельные предметы, а целые десятки, которые легко складываются в большие числа.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отдельных предметов к группам
</a:t>
            </a:r>
            <a:endParaRPr lang="en-US" sz="26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считают предметы по одному, а затем учатся объединять их в равные группы и пересчитывать уже не вещи, а готовые наборы.
</a:t>
            </a:r>
            <a:endParaRPr lang="en-US" sz="8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счёте и как их замечать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лежат беспорядочно, легко пропустить один из них. Поэтому их лучше разложить в ряд или по кругу, чтобы каждый был хорошо виден и не прятался за соседом.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ребёнок сбивается в порядке чисел. Тогда важно проговаривать их вслух спокойно и без спешки: один, два, три. Так счёт идёт ровно, как по дорожке.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предмет считают дважды. Чтобы этого не случилось, полезно вести счёт медленно, показывать предмет пальцем или указкой и не перескакивать через уже названные вещи.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названное число надо обязательно проверить. Оно показывает общее количество, если всё посчитано правильно. Если ответ кажется странным, лучше пересчитать ещё раз, чем угадывать.
</a:t>
            </a:r>
            <a:endParaRPr lang="en-US" sz="11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Пуговицы превращаются в пары и пятёрки
</a:t>
            </a:r>
            <a:pPr algn="ctr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пуговицы, и дети собирают их в пары, а потом в маленькие кучки по пять. Сразу видно, сколько получилось групп и сколько предметов всего. Учиться так намного веселее, чем просто смотреть в тетрадь.
</a:t>
            </a:r>
            <a:endParaRPr lang="en-US" sz="1123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помогают увидеть десяток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легко сложить ровный ряд из десяти штук или несколько одинаковых групп. Ребёнок считает не только сами кубики, но и целые десятки. Это похоже на строительство маленькой математической башни.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палочки делают счёт наглядным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удобно перекладывать по одной, а счётные палочки — связывать в пятёрки и десятки. Дети видят, как из простых предметов получаются знакомые числа 2, 5 и 10. Игра помогает запомнить их без скуки.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уроке
</a:t>
            </a:r>
            <a:endParaRPr lang="en-US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числами от 1 до 20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считает предметы по одному, он лучше понимает порядок чисел от 1 до 20. Каждое следующее число становится не просто знаком, а новым шагом счёта.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видно как один десяток, а число 20 — как два десятка. Это помогает замечать, из чего составлено число, и не путаться в больших количествах.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делают числа понятнее и дружелюбнее. Вместо длинной цепочки цифр ребёнок видит знакомые наборы и быстрее понимает, сколько предметов перед ним и как они связаны.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59" y="3238872"/>
            <a:ext cx="384383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считать полезно каждый день
</a:t>
            </a:r>
            <a:endParaRPr lang="en-US" sz="3013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нужен, чтобы быстро узнать, сколько тетрадей, ручек или учебников лежит на парте. Это помогает выполнять задания спокойно и без лишних пауз, будто математика сама подсказывает ответ.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легко проверить, сколько пакетов, коробок или карандашей нужно купить. Счёт помогает не взять лишнего и не забыть нужное. Полезный навык, почти как суперсила без плаща.
</a:t>
            </a:r>
            <a:endParaRPr lang="en-US" sz="844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счёт помогает разложить носки по парам, проверить, хватит ли яблок для всех, и не забыть игрушки. Даже маленькие дела становятся проще, когда число предметов уже известно.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можно посчитать мячики, фишки или шаги до двери. Это превращает обычную игру в небольшую тренировку внимания. И счёт работает незаметно, но очень старательно.
</a:t>
            </a:r>
            <a:endParaRPr lang="en-US" sz="8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на уроках 18–19
</a:t>
            </a:r>
            <a:endParaRPr lang="en-US" sz="335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— это 2 предмета, пятёрка — 5, а десяток — 10. Эти единицы счёта встречаются очень часто и помогают быстрее понимать количество без долгих пересчётов.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удобнее не всё по одному, а группами. Когда предметы собраны в пары, пятёрки или десятки, их легче увидеть, пересчитать и не запутаться в порядке чисел.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названное число показывает общий результат, если предметы не пропущены и не посчитаны дважды. Это простое правило становится надёжной проверкой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счёта — шаг к уверенной математике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18–19 показывают, что считать можно быстро, аккуратно и без путаницы. Пары, пятёрки и десятки делают числа понятнее, а простые проверки помогают находить правильный ответ.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2026-05-20T14:15:35Z</dcterms:created>
  <dcterms:modified xsi:type="dcterms:W3CDTF">2026-05-20T14:15:35Z</dcterms:modified>
</cp:coreProperties>
</file>