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 демократии в Афинах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Афины создали первую известную демократию в Греции.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Афины изменили порядок управления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долгов, усиление неравенства и новые занятия жителей обострили конфликты в Аттике. Афинам понадобились законы, которые ограничивали власть знати и давали гражданам больше влияния на решения полиса.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Афинский полис и его жители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 как община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были не только городом, но и полисом — государством вместе с сельской округой. Жизнь в нём строилась вокруг общих законов, праздников, армии и собраний граждан.
</a:t>
            </a:r>
            <a:endParaRPr lang="en-US" sz="1222" dirty="0"/>
          </a:p>
        </p:txBody>
      </p:sp>
      <p:sp>
        <p:nvSpPr>
          <p:cNvPr id="10" name="Text 3"/>
          <p:cNvSpPr txBox="1"/>
          <p:nvPr/>
        </p:nvSpPr>
        <p:spPr>
          <a:xfrm>
            <a:off x="4087675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имел права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права принадлежали свободным мужчинам-гражданам старше 18 лет. Только они могли участвовать в собраниях, голосовать и обсуждать важные дела, касавшиеся судьбы всего полиса.
</a:t>
            </a:r>
            <a:endParaRPr lang="en-US" sz="1207" dirty="0"/>
          </a:p>
        </p:txBody>
      </p:sp>
      <p:sp>
        <p:nvSpPr>
          <p:cNvPr id="11" name="Text 4"/>
          <p:cNvSpPr txBox="1"/>
          <p:nvPr/>
        </p:nvSpPr>
        <p:spPr>
          <a:xfrm>
            <a:off x="4087675" y="2494078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 обязанности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Гражданство давало не только возможности, но и обязанности: служить в войске, соблюдать законы, участвовать в собраниях и быть готовым защищать свой полис в трудные времена.
</a:t>
            </a:r>
            <a:endParaRPr lang="en-US" sz="1222" dirty="0"/>
          </a:p>
        </p:txBody>
      </p:sp>
      <p:sp>
        <p:nvSpPr>
          <p:cNvPr id="12" name="Text 5"/>
          <p:cNvSpPr txBox="1"/>
          <p:nvPr/>
        </p:nvSpPr>
        <p:spPr>
          <a:xfrm>
            <a:off x="273807" y="2494076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был исключён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Женщины, рабы и метэки, то есть переселенцы, не участвовали в управлении. Они жили и работали в Афинах, но не могли влиять на принятие политических решений.
</a:t>
            </a:r>
            <a:endParaRPr lang="en-US" sz="12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знати до реформ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Эвпатриды у 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реформ Афинами управляли знатные роды — эвпатриды. Именно они контролировали высшие должности и определяли, кто будет участвовать в управлении полисом.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Архонты и ареопаг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Высшими должностными лицами были архонты, а важные вопросы обсуждал Совет ареопага. Эта система укрепляла влияние богатых семей и ограничивала участие простых афинян.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2694921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Незаписанные законы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время законы не были записаны, поэтому многое решалось по обычаю. В таких условиях богатые и знатные могли толковать правила в свою пользу.
</a:t>
            </a:r>
            <a:endParaRPr lang="en-US" sz="1022" dirty="0"/>
          </a:p>
        </p:txBody>
      </p:sp>
      <p:sp>
        <p:nvSpPr>
          <p:cNvPr id="13" name="Text 5"/>
          <p:cNvSpPr txBox="1"/>
          <p:nvPr/>
        </p:nvSpPr>
        <p:spPr>
          <a:xfrm>
            <a:off x="826825" y="3527644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Недовольство бедных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Бедные жители почти не могли влиять на политику и нередко чувствовали себя бесправными. Это усиливало напряжение и создавало почву для будущих реформ.
</a:t>
            </a:r>
            <a:endParaRPr lang="en-US" sz="10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недовольства в Афинах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материала темы «Утверждение демократии в Афинах»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проблем затронуло разные слои населения: земледельцев, ремесленников и торговцев. Особенно тяжело было тем, кто терял землю и свободу из-за долгов.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напряжение вызывали долговое рабство и неравенство в правах — именно они сильнее всего требовали перемен.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Солон и отмена долгового рабства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60175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594/593 до н. э.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Солон был избран архонтом в трудный для Афин момент. От него ожидали решения споров между знатью и бедными гражданами.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3305776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Сисахфия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Солон отменил долговые обязательства афинян и запретил долговое рабство. Это стало важнейшей мерой, которая ослабила социальную напряжённость в полисе.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6151201" y="1507243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должников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Тех, кого уже продали из-за долгов, старались выкупить и вернуть домой. Реформа не уравняла всех, но стала шагом к более справедливому порядку.
</a:t>
            </a:r>
            <a:endParaRPr lang="en-US" sz="117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780251"/>
            <a:ext cx="4389600" cy="14007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Имущественные разряды граждан по реформе Солона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реформ Солона права и обязанности граждан стали зависеть от имущества. Это открыло путь к участию в управлении для более широкого круга афинян.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ослабила власть рождения и поставила имущество важнее происхождения, хотя равенства между гражданами ещё не было.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реформ Солона (594/593 до н. э.)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Солон — законодатель и поэт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Мудрость вместо расправы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Солон вошёл в историю не как воин, а как человек, который искал мирное решение конфликтов. Его законы должны были удержать Афины от новой борьбы между богатыми и бедными, поэтому он стремился к равновесию, а не к победе одной стороны.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выше обычая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Солоне власть знатных родов уже нельзя было опирать только на традиции. Законы становились общими правилами для полиса, а не личной волей сильных семей. Это делало управление более предсказуемым и справедливым для граждан.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объяснял реформы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Солон был ещё и поэтом: он умел говорить о законах ясно и убедительно. Его стихи помогали современникам понять смысл преобразований и увидеть в них не наказание, а попытку спасти полис от распада.
</a:t>
            </a:r>
            <a:endParaRPr lang="en-US" sz="107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реформ Солона к власти Писистрата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политический кризис привёл к тирании и изменению баланса сил в Афинах.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175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27433"/>
            <a:ext cx="256800" cy="205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27433"/>
            <a:ext cx="256800" cy="2054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21438" y="1898590"/>
            <a:ext cx="197325" cy="263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Тирания и её роль в истории Афин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в 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Писистрате в Афинах стали активнее строить храмы, дороги и общественные здания. Это меняло облик города и делало его более удобным для жизни и торговли.
</a:t>
            </a:r>
            <a:endParaRPr lang="en-US" sz="1183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полная отмена законов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Тираны не уничтожили всё, что создал Солон. Часть его законов продолжала действовать, поэтому в Афинах сохранялись привычные правила и порядок управления.
</a:t>
            </a:r>
            <a:endParaRPr lang="en-US" sz="1183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простых граждан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Писистрат и его сыновья старались поддерживать бедных афинян. Такая политика уменьшала влияние старой знати и помогала власти удерживаться дольше.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 Афин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Афиняне увидели, что власть одного человека может быть полезной для порядка, но она не даёт гражданам настоящего участия. Это подготовило почву для новых реформ.
</a:t>
            </a:r>
            <a:endParaRPr lang="en-US" sz="12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Клисфена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Территориальный принцип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Клисфен отказался от старого деления по родам и связал граждан с местом проживания. Это уменьшило влияние знатных семей и сделало участие в жизни полиса более равным.
</a:t>
            </a:r>
            <a:endParaRPr lang="en-US" sz="1059" dirty="0"/>
          </a:p>
        </p:txBody>
      </p:sp>
      <p:sp>
        <p:nvSpPr>
          <p:cNvPr id="10" name="Text 3"/>
          <p:cNvSpPr txBox="1"/>
          <p:nvPr/>
        </p:nvSpPr>
        <p:spPr>
          <a:xfrm>
            <a:off x="2447939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Десять фил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Вся Аттика была разделена на десять фил, где соседствовали жители города, побережья и внутренних районов. Такое смешение групп мешало одной семье контролировать целую область.
</a:t>
            </a:r>
            <a:endParaRPr lang="en-US" sz="1031" dirty="0"/>
          </a:p>
        </p:txBody>
      </p:sp>
      <p:sp>
        <p:nvSpPr>
          <p:cNvPr id="11" name="Text 4"/>
          <p:cNvSpPr txBox="1"/>
          <p:nvPr/>
        </p:nvSpPr>
        <p:spPr>
          <a:xfrm>
            <a:off x="462207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опора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фила стала частью общего управления Афинами и направляла своих представителей в Совет 500. Благодаря этому решения принимались шире и с учётом интересов разных частей полиса.
</a:t>
            </a:r>
            <a:endParaRPr lang="en-US" sz="1059" dirty="0"/>
          </a:p>
        </p:txBody>
      </p:sp>
      <p:sp>
        <p:nvSpPr>
          <p:cNvPr id="12" name="Text 5"/>
          <p:cNvSpPr txBox="1"/>
          <p:nvPr/>
        </p:nvSpPr>
        <p:spPr>
          <a:xfrm>
            <a:off x="679621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Слабее власть знати
</a:t>
            </a:r>
            <a:pPr algn="l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Клисфена лишили старую знать прежнего преимущества, основанного на происхождении. Теперь политический вес всё больше зависел от принадлежности к гражданскому коллективу и участия в нём.
</a:t>
            </a:r>
            <a:endParaRPr lang="en-US" sz="98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механизмы власти после Клисфена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истории Древней Греции; схема реформ Клисфена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институты работали вместе и связывали город, сельские округа и политические решения в единую систему.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важными стали территориальное деление и Совет 500: именно они ограничили влияние знати и усилили участие граждан.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563039"/>
            <a:ext cx="4389600" cy="17945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афинской демократии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власти и их функции в Афинах после реформ.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было распределено между несколькими органами, поэтому один человек не мог сосредоточить всю власть в своих руках.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истории Древней Греции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собрание граждан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Экклесия на Пниксе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собрание называлось экклесией и проходило на холме Пникс. Здесь граждане собирались, чтобы обсудить важнейшие дела полиса и выразить своё мнение по ним.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собрании решали вопросы войны и мира, принимали законы и выбирали должностных лиц. Именно здесь голос граждан имел прямое значение для жизни Афин.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2694921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голосования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принимались поднятием руки, поэтому результат был заметен сразу. Такой порядок делал участие понятным даже для тех, кто впервые приходил на собрание.
</a:t>
            </a:r>
            <a:endParaRPr lang="en-US" sz="1022" dirty="0"/>
          </a:p>
        </p:txBody>
      </p:sp>
      <p:sp>
        <p:nvSpPr>
          <p:cNvPr id="13" name="Text 5"/>
          <p:cNvSpPr txBox="1"/>
          <p:nvPr/>
        </p:nvSpPr>
        <p:spPr>
          <a:xfrm>
            <a:off x="826825" y="3527644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Шире участие граждан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в политике стало легче участвовать и небогатым афинянам. Для некоторых должностей ввели оплату, чтобы служение полису не зависело только от достатка.
</a:t>
            </a:r>
            <a:endParaRPr lang="en-US" sz="10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7510"/>
            <a:ext cx="4964700" cy="1813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3088035"/>
            <a:ext cx="4964700" cy="18132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при Перикле: город, где политика и культура шли рядом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15389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Акрополь как символ могущества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V веке до н. э. над городом возвышался Акрополь — не только крепость, но и знак силы Афин. При Перикле здесь возводились знаменитые сооружения, а сам город воспринимался как центр греческого мира.
</a:t>
            </a:r>
            <a:endParaRPr lang="en-US" sz="1116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33741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Демократия становится доступнее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Перикле важную роль получил народный суд, а за некоторые государственные обязанности начали платить. Это позволило бедным гражданам участвовать в управлении не меньше, чем состоятельным афинянам.
</a:t>
            </a:r>
            <a:endParaRPr lang="en-US" sz="1116" dirty="0"/>
          </a:p>
        </p:txBody>
      </p:sp>
      <p:sp>
        <p:nvSpPr>
          <p:cNvPr id="9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предложения до исполнения: путь афинского решения
</a:t>
            </a:r>
            <a:endParaRPr lang="en-US" sz="187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порядок рассмотрения вопроса в Афинах после реформ Клисфена и в эпоху зрелой демократии.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Остракизм давал городу время избежать появления новой тирании и снять политическое напряжение без кровопролития.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лет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истории Древней Греции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984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такой срок из Афин изгоняли человека, которого граждане считали опасным для полиса.
</a:t>
            </a:r>
            <a:endParaRPr lang="en-US" sz="198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 ограничения афинской демократии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истории Древней Греции; обобщение по теме афинской демократии
</a:t>
            </a:r>
            <a:endParaRPr lang="en-US" sz="692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Демократия расширила участие граждан, но не сделала общество равным для всех жителей Аттики.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были заметны у граждан, однако женщины, рабы и метэки оставались вне политической 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Афины отличались от других полисов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204124"/>
            <a:ext cx="45300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граждан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Афинах важнейшие решения принимали сами граждане на собрании, а не только правитель или узкий круг знатных людей. Это делало полис более открытым для обсуждения общих дел.
</a:t>
            </a:r>
            <a:endParaRPr lang="en-US" sz="1122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305179"/>
            <a:ext cx="45300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 греков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Афин показал, что участие граждан может стать основой государства. Именно поэтому афинская демократия запомнилась потомкам как самый известный пример прямого правления.
</a:t>
            </a:r>
            <a:endParaRPr lang="en-US" sz="1122" dirty="0"/>
          </a:p>
        </p:txBody>
      </p:sp>
      <p:sp>
        <p:nvSpPr>
          <p:cNvPr id="11" name="Text 4"/>
          <p:cNvSpPr txBox="1"/>
          <p:nvPr/>
        </p:nvSpPr>
        <p:spPr>
          <a:xfrm>
            <a:off x="273800" y="2254654"/>
            <a:ext cx="45300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вместо произвола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Афиняне всё сильнее опирались на записанные законы и установленные процедуры. Благодаря этому управление становилось более предсказуемым и зависело не от личной прихоти, а от правил.
</a:t>
            </a:r>
            <a:endParaRPr lang="en-US" sz="11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Демократия в Афинах: путь к власти граждан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Афинская демократия сложилась не сразу: её подготовили реформы Солона, укрепил Клисфен и проверил опыт тирании. Так Афины стали символом власти законов и гражданского участия.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2026-06-02T03:55:24Z</dcterms:created>
  <dcterms:modified xsi:type="dcterms:W3CDTF">2026-06-02T03:55:24Z</dcterms:modified>
</cp:coreProperties>
</file>