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неизвестности и отсутствия в русском языке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и отрицательные местоимения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местоимения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говорить точнее, когда имя, предмет или количество неизвестны, неважны или отсутствуют. Такие слова делают речь короче, естественнее и избавляют от лишних повторов.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неопределённые местоимения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0044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неизвестности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называют лицо, предмет, признак или количество без точного указания. Они показывают, что говорящий не называет объект прямо или знает его лишь приблизительно.
</a:t>
            </a:r>
            <a:endParaRPr lang="en-US" sz="1134" dirty="0"/>
          </a:p>
        </p:txBody>
      </p:sp>
      <p:sp>
        <p:nvSpPr>
          <p:cNvPr id="11" name="Text 3"/>
          <p:cNvSpPr txBox="1"/>
          <p:nvPr/>
        </p:nvSpPr>
        <p:spPr>
          <a:xfrm>
            <a:off x="2178422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Вопросы-основа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соотносятся с вопросительными словами кто, что, какой, чей и сколько. Поэтому они отвечают на те же вопросы, но не дают точного ответа.
</a:t>
            </a:r>
            <a:endParaRPr lang="en-US" sz="1264" dirty="0"/>
          </a:p>
        </p:txBody>
      </p:sp>
      <p:sp>
        <p:nvSpPr>
          <p:cNvPr id="12" name="Text 4"/>
          <p:cNvSpPr txBox="1"/>
          <p:nvPr/>
        </p:nvSpPr>
        <p:spPr>
          <a:xfrm>
            <a:off x="3816855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слова кто-то, что-нибудь, какой-либо, кое-кто, несколько. Все они помогают передать неизвестность, неточность или один из возможных вариантов.
</a:t>
            </a:r>
            <a:endParaRPr lang="en-US" sz="1262" dirty="0"/>
          </a:p>
        </p:txBody>
      </p:sp>
      <p:sp>
        <p:nvSpPr>
          <p:cNvPr id="13" name="Text 5"/>
          <p:cNvSpPr txBox="1"/>
          <p:nvPr/>
        </p:nvSpPr>
        <p:spPr>
          <a:xfrm>
            <a:off x="5455455" y="2064706"/>
            <a:ext cx="1510037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употребляются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местоимения часто встречаются в рассказах, описаниях и диалогах, когда важно не уточнять детали. Они делают высказывание естественным и удобным для общения.
</a:t>
            </a:r>
            <a:endParaRPr lang="en-US" sz="1254" dirty="0"/>
          </a:p>
        </p:txBody>
      </p:sp>
      <p:sp>
        <p:nvSpPr>
          <p:cNvPr id="14" name="Text 6"/>
          <p:cNvSpPr txBox="1"/>
          <p:nvPr/>
        </p:nvSpPr>
        <p:spPr>
          <a:xfrm>
            <a:off x="7093984" y="2062511"/>
            <a:ext cx="1510112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смысл неопределённых местоимений — приблизительность. Они не называют предмет точно, а лишь указывают, что он существует или может быть выбран из нескольких.
</a:t>
            </a:r>
            <a:endParaRPr lang="en-US" sz="11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неопределённые местоимения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98275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вопросительное местоимение: кто, что, какой, чей или сколько. Именно оно становится основой для будущей неопределённой формы.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311350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частицу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основе присоединяются частицы -то, -либо, -нибудь. Они меняют значение слова и делают его неопределённым: кто-то, что-либо, какой-нибудь.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94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приставку кое-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кое- тоже создаёт значение неточного указания: кое-кто, кое-что, кое-какой. Она показывает, что говорящему известно лишь часть сведений.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55421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новые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основы можно образовать несколько слов с разными оттенками смысла. Поэтому важно не только узнать слово, но и понять, какую неопределённость оно передаёт.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719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зависит от 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в разных формах меняет значение. Частица или приставка подсказывает, насколько точно говорящий может назвать предмет или лицо.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и приставка добавляют к основе местоимения разные оттенки неопределённости.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или приставка уточняет, насколько предмет неизвестен, возможен или известен лишь частично.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и их значение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неопределённых местоимений в школьной жизни
</a:t>
            </a:r>
            <a:endParaRPr lang="en-US" sz="2257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постучал в дверь после урока. В такой фразе говорящий не знает или не называет, кто именно пришёл, поэтому используется неопределённое местоимение.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нужно что-нибудь для рисования. Здесь важно не название предмета, а сам факт выбора: карандаш, фломастер или другой подходящий вариант.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названный точно участник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Кое-кто уже выполнил задание. Слово показывает, что говорящему известны не все детали, но он не хочет уточнять, о ком идёт речь.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встречаются в рассказах о классе, домашней работе и школьных событиях. Они помогают говорить о ком-то или чём-то без лишних повторов.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отрицательные местоимения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отсутствия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сообщают, что человека, предмета, признака или количества нет. Они отвечают на те же вопросы, что и неопределённые, но содержат отрицание.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никто, ничто, никакой, ничей, нисколько, некого, нечего. Каждое слово помогает точно выразить отсутствие нужного объекта или признака.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употребляются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местоимения часто нужны в коротких ответах, сообщениях об отсутствии и в повседневной речи. Они позволяют ясно сказать, что искать или называть нечего.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значении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не просто добавляют частицу отрицания, а сами выражают отсутствие. Поэтому важно узнавать каждую форму целиком и не смешивать её с другими словами.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отрицательные местоимения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вопросительное местоимение: кто, что, какой, чей, сколько. Оно служит основой для отрицательной формы.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не и 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основе прибавляют частицы не или ни. Так появляются слова никто, ничто, никакой, ничей, нисколько, некого, нечего.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отрицательная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Получившееся местоимение выражает отсутствие лица, предмета, признака или количества. Написание и ударение нужно запоминать вместе с целым словом.
</a:t>
            </a:r>
            <a:endParaRPr lang="en-US" sz="12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обе группы строятся от вопросительных слов, но выражают разные смыслы.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школьной темы по русскому языку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неопределённых и отрицательных местоимений
</a:t>
            </a:r>
            <a:endParaRPr lang="en-US" sz="216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формы передают неизвестность, а отрицательные — отсутствие; выбор зависит от того, что именно нужно сообщить.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частиц с неопределёнными местоимениями
</a:t>
            </a:r>
            <a:endParaRPr lang="en-US" sz="2305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—то, -либо и -нибудь пишутся через дефис: кто-то, где-либо, когда-нибудь. Такое написание показывает, что слово образовано от основы вопросительного местоимения.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кое-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кое- тоже пишется через дефис: кое-кто, кое-что, кое-какой. Она сохраняет значение неточного, но не полностью неизвестного указания.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кое- стоит предлог, он пишется отдельно: кое у кого, кое с кем, кое о чём. Предлог не присоединяется к приставке.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помогает сразу понять смысл слова и избежать ошибок в тетради. Дефис и раздельное написание показывают, как связаны части местоимения.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 и ни в отрицательных местоимениях
</a:t>
            </a:r>
            <a:endParaRPr lang="en-US" sz="2496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Безударная форма «ни»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местоимениях без ударения обычно пишется ни: никто, ничто, никакой. Такая форма помогает сразу увидеть отрицание и правильно определить написание слова в предложении.
</a:t>
            </a:r>
            <a:endParaRPr lang="en-US" sz="1297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ударением — «не»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ударение падает на первую часть, пишется не: некого, нечего. Эти формы нужно запоминать целиком, потому что выбор буквы связан не только со смыслом, но и с произношением.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пишется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слове есть предлог, он ставится отдельно: ни у кого, ни с кем, не у кого, не о чём. Предлог не присоединяется к местоимению и сохраняет самостоятельное написание.
</a:t>
            </a:r>
            <a:endParaRPr lang="en-US" sz="1297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учитывать три признака: ударение, наличие предлога и форму местоимения. Если определить их правильно, выбор между не и ни становится понятным и надёжным.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местоимение по смыслу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выбора по значению, вопросу и способу образования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предложении с местоимениями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не пришёл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местоимение помогает сказать, что человека нет среди участников действия. В предложении отрицание усиливается частицей не, и смысл становится точным и кратким.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Ничто не мешало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показывает полное отсутствие помех, препятствий или причин для действия. Местоимение ничто обозначает отсутствие предмета или явления и делает высказывание выразительным.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отрицательные местоимения часто звучат как самостоятельный ответ. Например, Некого спросить или Нечего бояться — это коротко, ясно и по смыслу завершённо.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заметках, сообщениях и учебных ответах такие формы помогают не повторять длинные объяснения. Местоимение сразу передаёт отсутствие, поэтому предложение звучит естественно и грамотно.
</a:t>
            </a:r>
            <a:endParaRPr lang="en-US" sz="12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неопределённых и отрицательных местоимений
</a:t>
            </a:r>
            <a:endParaRPr lang="en-US" sz="2278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склонении у местоимений остаётся узнаваемая основа, а изменяется окончание: кто-то — кого-то — кому-то. Это помогает не терять связь между формами и легче запоминать их.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Отрабатываем отрицательные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отрицательных местоимений также меняются падежные окончания: никто — никого — никому; ничто — ничего — ничему. Такие ряды полезно учить вместе, чтобы видеть закономерность.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нужно уделять формам с предлогами: у кого-то, ни с кем, ни о чём, не с кем. Предлог пишется отдельно и не соединяется с местоимением.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падежная форма помогает строить точные и грамотные фразы. Если местоимение стоит не в именительном падеже, важно согласовать его с предлогом и смыслом предложения.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падежные формы местоимений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удобно сравнивать парами: так легче увидеть, как меняется окончание при склонении и как сохраняется написание частицы или приставки.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склонении меняется только окончание, а дефис, частица или приставка сохраняются. Эти модели особенно важно запомнить для упражнений и диктантов.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«Неопределённые и отрицательные местоимения»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написании местоимений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дефис забывают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ученик написал: кто-то, что-нибудь, кое-что. Учитель подчеркнул ошибку красной линией и показал правильные формы: кто-то, что-нибудь, кое-что. Дефис здесь обязателен, потому что он соединяет части местоимения и сохраняет его значение.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предлог
</a:t>
            </a:r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пометка в тетради касалась выражения кое с кем. Красная ручка добавила нужный предлог и показала, что после кое- слова пишутся раздельно только с предлогом: кое с кем, ни у кого, не о чём.
</a:t>
            </a:r>
            <a:endParaRPr lang="en-US" sz="1134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не и ни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строке появились формы ни кому и не кто. Исправление оказалось простым: нужно учитывать ударение и значение слова. Для отрицательных местоимений выбор буквы зависит от формы, а не от интуиции.
</a:t>
            </a:r>
            <a:endParaRPr lang="en-US" sz="11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видны формы, которые школьники чаще используют в устных ответах и учебных текстах.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выборка примеров из материалов урока, без статистического обследования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модели употребления в школьной речи
</a:t>
            </a:r>
            <a:endParaRPr lang="en-US" sz="2105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формы чаще появляются в описаниях событий, а отрицательные — в кратких сообщениях об отсутствии. Самые привычные слова легче входят в 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этих местоимений в тексте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неизвестность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помогают показать, что событие, лицо или предмет известны не полностью. Благодаря этому текст звучит живо, а читатель чувствует ожидание и недосказанность.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называют отсутствие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местоимения, наоборот, ясно сообщают об отсутствии человека, вещи, признака или количества. Они делают фразу короткой и избавляют от длинных объяснений.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Избегают повторов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повторения одних и тех же существительных местоимения позволяют говорить проще и естественнее. Это особенно заметно в диалогах, пересказах и небольших сочинениях.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местоимений помогают соединять части текста между собой. С их помощью описание, сообщение или диалог становятся более цельными, последовательными и понятными.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простой ориентир помогает быстро выбирать нужную форму и проверять написание в упражнениях, диктантах и собственных текстах.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урока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 местоимений нужно различать прежде всего по значению: неизвестность или отсутствие.
</a:t>
            </a:r>
            <a:endParaRPr lang="en-US" sz="12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и отрицательные местоимения помогают точно передавать неизвестность и отсутствие. Если помнить о значении, падеже и написании частиц, такие слова будут использоваться уверенно и без ошибок.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не ошибаться в местоимениях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2026-05-28T08:33:34Z</dcterms:created>
  <dcterms:modified xsi:type="dcterms:W3CDTF">2026-05-28T08:33:34Z</dcterms:modified>
</cp:coreProperties>
</file>