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роль маленьких простейших: ключевые идеи урока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микроскопические клетки, важные для экосистем 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простейшие и почему они важны?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одноклеточные организмы, появившиеся более миллиарда лет назад. Они живут в воде, почве и внутри других организмов, участвуют в круговороте веществ и влияют на здоровье живых существ.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простейших и их особенности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их ложноножки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передвигаются, изменяя форму тела с помощью ложноножек, которые также помогают им захватывать пищу. Это простейшие с непостоянной формой, широко распространённые в воде и влажной среде.
</a:t>
            </a:r>
            <a:endParaRPr lang="en-US" sz="1072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с ресничками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покрыты мелкими ресничками, которые обеспечивают активное движение и питание. Они обитают в пресных водоёмах и играют важную роль в пищевых цепях.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 их жгутики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используют длинные жгутики для передвижения. Многие из них способны к фотосинтезу или гетеротрофному питанию, адаптируясь к разным условиям.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— неподвижные паразиты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не имеют органоидов движения и живут в клетках других организмов. Они часто вызывают болезни, паразитируя внутри животных 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простейших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широко распространены в пресной и солёной воде, где образуют значительную часть планктона.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они разлагают органические остатки, способствуя минерализации и обогащению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живут внутри животных в симбиозе или паразитируют, влияя на здоровье хозяев.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листья и другие влажные поверхности также служат убежищем для различных групп простейших.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простейших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простейших зависит от пищевой базы и условий среды, достигая максимума в органически богатой почве.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 среда определяют концентрацию простейших, влияя на биоразнообразие и экосистемы.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простейших в пищевых цепях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служат пищей для мелких водных животных, обеспечивая энергию высшим трофическим уровням.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основу многих водных экосистем, поддерживая биологическое равновесие.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простейших ведёт к нарушению пищевых связей и ухудшению состояния биоты.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особенности строения и поведения
</a:t>
            </a:r>
            <a:endParaRPr lang="en-US" sz="2288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покрыта ресничками, обеспечивающими быстрое и точное движение. Она умеет изменять направление, ориентируясь в среде по свету и химическим сигналам.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инфузории хорошо развиты пищеварительная и сократительная вакуоли, позволяющие эффективно усваивать пищу и выводить лишнюю жидкость.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реакция на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размножается делением надвое. Она чувствительна к изменениям среды, что помогает избегать опасностей и находить пищу.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обыкновенная: особенности организма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меняет форму тела благодаря ложноножкам, которые служат и для передвижения, и для захвата пищи.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питается бактериями и микроскопическими водорослями, обитает в пресных водах и влажной почве.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реагирует на различные раздражители, демонстрируя простейшие формы поведения.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— способность сильно изменять форму, что помогает преодолевать разнообразные препятствия.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простейших: природные санитары
</a:t>
            </a:r>
            <a:endParaRPr lang="en-US" sz="225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поддержание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эффективно разлагают мёртвые остатки, предотвращая накопление органики и загрязнение водоёмов. Их деятельность способствует очистке окружающей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превращении веществ, что поддерживает плодородие почвы и биологическое равновесие в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Жгутиконосцы: этапы развития и особенности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жгутиков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жгутиконосцев появились длинные подвижные жгутики, обеспечивающие быстрое движение в воде.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разных сред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заселили пресные и морские водоёмы, а также внутренние среды животных.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эвглены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адаптировалась к фотосинтезу благодаря наличию хлорофилла, сочетая питание с помощью света и органики.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условиях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развили способности переключаться между способами питания, что позволяет им выживать в разных условиях среды.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и их влияние на здоровье
</a:t>
            </a:r>
            <a:endParaRPr lang="en-US" sz="2278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являются паразитами и вызывают серьёзные заболевания у человека и животных. Например, малярийный плазмодий передаётся через укусы комаров и вызывает малярию.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и лейшмании распространяются через грязную воду или укусы насекомых. Их инфекции могут привести к тяжелым последствиям и эпидемиям.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8155"/>
            <a:ext cx="3239400" cy="1090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вызываемые простейшими: сравнительная таблица
</a:t>
            </a:r>
            <a:endParaRPr lang="en-US" sz="188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заболевания, возбудителей и способы передачи, а также симптомы, характерные для простейших инфекций.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вызывают серьёзные болезни, распространяющиеся через насекомых и загрязнённую воду, что требует профилактических мер и контроля.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простейших в очистке водоёмов и экобалансе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поедают бактерии, значительно снижая их количество и предотвращая чрезмерное загрязнение воды органическими веществами.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самовосстановлению водоёмов, обеспечивая баланс микробного сообщества и улучшая качество среды обитания для других организмов.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простейшие препятствуют развитию патогенных микроорганизмов, снижая риск вспышек болезней среди водных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простейших в науке и производстве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Простейших широко применяют для контроля качества воды, благодаря их чувствительности к загрязнениям и быстрому отклику на изменения окружающей среды.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кормом для выращивания рыб и лабораторных животных, что важно для аквакультуры и биологических исследований.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цикл размножения простейших делает их удобным объектом для тестирования лекарственных препаратов и токсикологических исследований.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заведениях простейшие используются для изучения процессов клеточного деления, обмена веществ и генетических экспериментов.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воды на численность простейших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количество органических веществ способствует росту инфузорий, но при перерасходе ресурсов среда становится токсичной.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уровень загрязнения стимулирует рост простейших, тогда как высокая степень приводит к снижению из-за нехватки кислорода и токсичности.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экологии водоёмов,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простейших на плодородие почвы и рост растений
</a:t>
            </a:r>
            <a:endParaRPr lang="en-US" sz="2205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разложения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активно расщепляют органические остатки, превращая их в минеральные соединения. Это способствует обогащению почвы питательными веществами для растений.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биологического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своей деятельности простейшие создают благоприятные условия для микроорганизмов и мелких животных, что укрепляет экосистему почвы.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усвоения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Минералы, выделяемые простейшими, становятся доступными корням растений, что стимулирует их рост и развитие, повышая урожайность.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водоёмов, где экологический мониторинг проводится с помощью простейших, свидетельствует о важности их роли в оценке качества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водных экосистем контролируется на основе анализа сообществ простейших, отражающих уровень загрязнения.
</a:t>
            </a:r>
            <a:endParaRPr lang="en-US" sz="131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по экологическому мониторингу,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простейших: этапы и переходы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жизненных стадий и переходов простейших под влиянием условий среды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простейших для человека и природы
</a:t>
            </a:r>
            <a:endParaRPr lang="en-US" sz="2053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поддерживают экологическую стабильность, участвуя в очистке воды и почвы, а также способствуют развитию сельского хозяйства и рыбоводства.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отсутствие приводит к утрате биологического равновесия, ухудшению качества среды и увеличению заболеваемости среди человека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незаметные творцы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фундамент микромира, их деятельность обеспечивает здоровье экосистем и человека, помогая сохранить планету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2026-05-08T18:16:52Z</dcterms:created>
  <dcterms:modified xsi:type="dcterms:W3CDTF">2026-05-08T18:16:52Z</dcterms:modified>
</cp:coreProperties>
</file>