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труд в географии России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живут, работают и развиваются люди в огромной стране.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 связан с природой, транспортом, расселением и ресурсами. Понимая, где и почему размещаются профессии и предприятия, легче объяснить различия между регионами России и их хозяйственную специализацию.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географу знать, как работает страна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как часть географической картины страны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65265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заселённые районы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Дальний Восток заселены гораздо слабее. На это влияют суровый климат, большие расстояния между населёнными пунктами и трудности транспортного освоения территории.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5152" y="303862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5150" y="3852876"/>
            <a:ext cx="2514600" cy="7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распределено по территории крайне неравномерно: больше людей живёт в европейской части, на юге и вблизи крупных городов и транспортных узлов.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243252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географического положения
</a:t>
            </a:r>
            <a:endParaRPr lang="en-US" sz="1196" dirty="0"/>
          </a:p>
        </p:txBody>
      </p:sp>
      <p:sp>
        <p:nvSpPr>
          <p:cNvPr id="13" name="Text 6"/>
          <p:cNvSpPr txBox="1"/>
          <p:nvPr/>
        </p:nvSpPr>
        <p:spPr>
          <a:xfrm>
            <a:off x="6243256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региона определяет доступ к дорогам, ресурсам и рынкам сбыта. Поэтому оно влияет не только на плотность населения, но и на выбор занятий людей.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труд рядом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удобнее жить и работать, быстрее растут города, появляются новые рабочие места и меняется повседневный уклад населения.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сельские поселения: где живут и работают люди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70737" y="231933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737" y="257845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управление, образование, наука, промышленность и сфера услуг. Здесь больше рабочих мест, а занятость людей связана с разнообразными видами труда.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70737" y="4242019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737" y="4501138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Санкт-Петербург объединяют миллионы жителей и множество предприятий. Такие агломерации становятся главными центрами работы, учёбы, транспорта и деловой активности страны.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0737" y="328067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70737" y="353979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поселения чаще связаны с земледелием, животноводством, лесным хозяйством и обслуживанием местных жителей. Здесь труд сильнее зависит от сезона и природных условий.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занятости по отраслям хозяйства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современная занятость всё сильнее связана с городскими видами деятельности и обслуживанием населения.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работников сосредоточено в услугах и торговле, а сельское хозяйство требует меньше людей благодаря механизации.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географии; доли условные, для наглядности.
</a:t>
            </a:r>
            <a:endParaRPr lang="en-US" sz="8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857925"/>
            <a:ext cx="65922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виды труда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1981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3294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почвы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3300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климат, плодородные почвы и достаток влаги делают возможным зерновое земледелие, садоводство и выращивание технических культур, особенно в южных районах страны.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6188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виды труда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86199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севере, где холодно и короткое лето, важнее оленеводство, рыболовство и добыча полезных ископаемых. Там труд часто связан с удалённостью и сложной логистикой.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89081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и центры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289075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крупные запасы сырья, возникают добывающие предприятия, перерабатывающие производства и промышленные узлы. Природные ресурсы напрямую формируют специализацию территории.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072462"/>
            <a:ext cx="3776100" cy="184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хозяйства и их географические особенности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отрасль по-своему зависит от территории, ресурсов и условий жизни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определяет размещение отраслей, а вместе с ним — и набор востребованных профессий в регионе.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работа на краю суровой природы
</a:t>
            </a:r>
            <a:endParaRPr lang="en-US" sz="966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людям помогают опыт и выносливость: здесь развиты оленеводство, рыболовство и добыча нефти и газа. Короткое лето, сильные ветры и вечная мерзлота делают любой труд особенно сложным и требовательным к технике.
</a:t>
            </a:r>
            <a:endParaRPr lang="en-US" sz="867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лесостепи: хлебные районы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и лесостепях условия благоприятнее для земледелия и животноводства. Здесь выращивают зерновые культуры, разводят скот и используют плодородные почвы, поэтому труд разнообразнее и теснее связан с сельским хозяйством.
</a:t>
            </a:r>
            <a:endParaRPr lang="en-US" sz="852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лес, сырьё и расстояния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главные занятия связаны с лесом и полезными ископаемыми. Лесозаготовка, переработка древесины и добыча сырья требуют хорошей техники, надёжного транспорта и умения работать далеко от крупных городов.
</a:t>
            </a:r>
            <a:endParaRPr lang="en-US" sz="867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 в разных природных зонах России
</a:t>
            </a:r>
            <a:endParaRPr lang="en-US" sz="3000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613" y="3544550"/>
            <a:ext cx="18562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5700" y="3562970"/>
            <a:ext cx="325200" cy="2601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2763" y="3548517"/>
            <a:ext cx="325200" cy="2890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28838" y="1914486"/>
            <a:ext cx="222750" cy="297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67150" y="1914486"/>
            <a:ext cx="259875" cy="2970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в хозяйстве
</a:t>
            </a:r>
            <a:endParaRPr lang="en-US" sz="2700" dirty="0"/>
          </a:p>
        </p:txBody>
      </p:sp>
      <p:sp>
        <p:nvSpPr>
          <p:cNvPr id="20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21" name="Text 2"/>
          <p:cNvSpPr txBox="1"/>
          <p:nvPr/>
        </p:nvSpPr>
        <p:spPr>
          <a:xfrm>
            <a:off x="428425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
</a:t>
            </a:r>
            <a:endParaRPr lang="en-US" sz="1200" dirty="0"/>
          </a:p>
        </p:txBody>
      </p:sp>
      <p:sp>
        <p:nvSpPr>
          <p:cNvPr id="22" name="Text 3"/>
          <p:cNvSpPr txBox="1"/>
          <p:nvPr/>
        </p:nvSpPr>
        <p:spPr>
          <a:xfrm>
            <a:off x="428425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профессиям нужны сила, терпение и умение работать в непростых условиях. Это важно для строителей, водителей, шахтёров и работников удалённых районов.
</a:t>
            </a:r>
            <a:endParaRPr lang="en-US" sz="900" dirty="0"/>
          </a:p>
        </p:txBody>
      </p:sp>
      <p:sp>
        <p:nvSpPr>
          <p:cNvPr id="23" name="Text 4"/>
          <p:cNvSpPr txBox="1"/>
          <p:nvPr/>
        </p:nvSpPr>
        <p:spPr>
          <a:xfrm>
            <a:off x="6234300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200" dirty="0"/>
          </a:p>
        </p:txBody>
      </p:sp>
      <p:sp>
        <p:nvSpPr>
          <p:cNvPr id="24" name="Text 5"/>
          <p:cNvSpPr txBox="1"/>
          <p:nvPr/>
        </p:nvSpPr>
        <p:spPr>
          <a:xfrm>
            <a:off x="6234300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отраслях результат зависит от согласованных действий нескольких специалистов. Умение работать в команде особенно важно в транспорте, связи, сельском хозяйстве и на производстве.
</a:t>
            </a:r>
            <a:endParaRPr lang="en-US" sz="900" dirty="0"/>
          </a:p>
        </p:txBody>
      </p:sp>
      <p:sp>
        <p:nvSpPr>
          <p:cNvPr id="25" name="Text 6"/>
          <p:cNvSpPr txBox="1"/>
          <p:nvPr/>
        </p:nvSpPr>
        <p:spPr>
          <a:xfrm>
            <a:off x="3331363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endParaRPr lang="en-US" sz="1200" dirty="0"/>
          </a:p>
        </p:txBody>
      </p:sp>
      <p:sp>
        <p:nvSpPr>
          <p:cNvPr id="26" name="Text 7"/>
          <p:cNvSpPr txBox="1"/>
          <p:nvPr/>
        </p:nvSpPr>
        <p:spPr>
          <a:xfrm>
            <a:off x="3331363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нужна при управлении техникой, наблюдении за погодой, работе с приборами и соблюдении технологии. Внимательность помогает избегать ошибок и аварий.
</a:t>
            </a:r>
            <a:endParaRPr lang="en-US" sz="900" dirty="0"/>
          </a:p>
        </p:txBody>
      </p:sp>
      <p:sp>
        <p:nvSpPr>
          <p:cNvPr id="27" name="Text 8"/>
          <p:cNvSpPr txBox="1"/>
          <p:nvPr/>
        </p:nvSpPr>
        <p:spPr>
          <a:xfrm>
            <a:off x="428425" y="1936375"/>
            <a:ext cx="2631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200" dirty="0"/>
          </a:p>
        </p:txBody>
      </p:sp>
      <p:sp>
        <p:nvSpPr>
          <p:cNvPr id="28" name="Text 9"/>
          <p:cNvSpPr txBox="1"/>
          <p:nvPr/>
        </p:nvSpPr>
        <p:spPr>
          <a:xfrm>
            <a:off x="428425" y="242016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отвечает не только за свою задачу, но и за результат для других людей. Это особенно важно там, где ошибка может повлиять на безопасность, транспорт или снабжение.
</a:t>
            </a:r>
            <a:endParaRPr lang="en-US" sz="900" dirty="0"/>
          </a:p>
        </p:txBody>
      </p:sp>
      <p:sp>
        <p:nvSpPr>
          <p:cNvPr id="29" name="Text 10"/>
          <p:cNvSpPr txBox="1"/>
          <p:nvPr/>
        </p:nvSpPr>
        <p:spPr>
          <a:xfrm>
            <a:off x="4785300" y="1936375"/>
            <a:ext cx="2631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endParaRPr lang="en-US" sz="1200" dirty="0"/>
          </a:p>
        </p:txBody>
      </p:sp>
      <p:sp>
        <p:nvSpPr>
          <p:cNvPr id="30" name="Text 11"/>
          <p:cNvSpPr txBox="1"/>
          <p:nvPr/>
        </p:nvSpPr>
        <p:spPr>
          <a:xfrm>
            <a:off x="4785300" y="242016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помогает точно выполнять задания и не нарушать рабочий процесс. На предприятиях и стройках дисциплина связана с порядком, сроками и безопасностью.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территории формируют занятость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ресурсами, размещением хозяйства и появлением рабочих мест.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продуктивность труда в разных регионах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 разных частях страны организуется по-разному: где-то решающими становятся дороги и техника, а где-то — умение работать в суровых природных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производительность дают транспорт, техника и кадры; климат и слабая инфраструктура чаще снижают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2025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Заработок и условия труда в географически разных районах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65265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надбавки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удалённых и северных районах к зарплате часто добавляют районные коэффициенты и надбавки. Они помогают компенсировать дорогую жизнь, холодный климат и трудности снабжения.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5152" y="303862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Квалификация и спрос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5150" y="3852876"/>
            <a:ext cx="2514600" cy="7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профессия и выше спрос на специалистов, тем больше может быть оплата труда. Особенно это заметно в добыче ресурсов, транспорте, строительстве и технических службах.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243252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режим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243256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рабочего времени, перерывы и требования безопасности устанавливаются правилами. Это защищает здоровье работников и особенно важно там, где труд связан с риском и тяжёлыми условиями.
</a:t>
            </a:r>
            <a:endParaRPr lang="en-US" sz="889" dirty="0"/>
          </a:p>
        </p:txBody>
      </p:sp>
      <p:sp>
        <p:nvSpPr>
          <p:cNvPr id="14" name="Text 7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любого труда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условия не делают труд менее важным. Напротив, работа в отдалённых районах часто поддерживает целые города, предприятия и транспортные линии, без которых страна не может развиваться.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4" y="1491944"/>
            <a:ext cx="4148100" cy="3402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599" y="572875"/>
            <a:ext cx="6664500" cy="7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труд и размещение предприятий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850606" y="184169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 автоматизация сокращают долю тяжёлого ручного труда. Это позволяет выполнять больше работы за меньшее время и повышает точность на производстве, в сельском хозяйстве и транспорте.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0606" y="157425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ручной работы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0606" y="434783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развитие создаёт спрос на операторов, инженеров, программистов и специалистов по обслуживанию техники. Поэтому меняются и сами профессии, и требования к подготовке работников.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0606" y="408039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50606" y="351245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делают возможной работу там, где раньше было очень сложно жить и строить предприятия. Это особенно важно для добычи полезных ископаемых и северных территорий.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0606" y="324501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трудных районов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50606" y="267707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Датчики, спутниковая связь и геоинформационные системы помогают следить за состоянием техники, дорог, полей и трубопроводов. Благодаря этому решения принимаются быстрее и точнее.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850606" y="240963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446081"/>
            <a:ext cx="3776100" cy="12383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работников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кодекс Российской Федерации; учебное обобщение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 трудовые права защищают человека, а обязанности помогают хозяйству работать надёжно и безопасно.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создают защиту работника, а обязанности поддерживают порядок, качество и безопасность на предприятии.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946547"/>
            <a:ext cx="51159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важные для географии и экономики России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3294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Логисты и транспортники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33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Логисты организуют перевозки товаров и людей, выбирают удобные маршруты и сокращают затраты времени. В большой стране с огромными расстояниями такие профессии особенно важны для связи регионов.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386188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Агрономы, геологи, экологи
</a:t>
            </a:r>
            <a:endParaRPr lang="en-US" sz="1328" dirty="0"/>
          </a:p>
        </p:txBody>
      </p:sp>
      <p:sp>
        <p:nvSpPr>
          <p:cNvPr id="14" name="Text 5"/>
          <p:cNvSpPr txBox="1"/>
          <p:nvPr/>
        </p:nvSpPr>
        <p:spPr>
          <a:xfrm>
            <a:off x="33862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работают с природными ресурсами и помогают использовать их разумно. Агрономы повышают урожайность, геологи ищут полезные ископаемые, а экологи следят за состоянием природы.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289081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работники услуг
</a:t>
            </a:r>
            <a:endParaRPr lang="en-US" sz="1278" dirty="0"/>
          </a:p>
        </p:txBody>
      </p:sp>
      <p:sp>
        <p:nvSpPr>
          <p:cNvPr id="16" name="Text 7"/>
          <p:cNvSpPr txBox="1"/>
          <p:nvPr/>
        </p:nvSpPr>
        <p:spPr>
          <a:xfrm>
            <a:off x="6289075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транспорта и энергетики обеспечивают движение, свет и тепло, а сфера услуг даёт рабочие места в образовании, медицине и связи. В городах именно она особенно заметна.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280475" y="1089958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и картографы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6280475" y="1498850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изучают территорию, составляют карты, анализируют природные условия и помогают планировать развитие регионов. Их работа нужна при строительстве, транспорте, освоении новых территорий и управлении городами.
</a:t>
            </a:r>
            <a:endParaRPr lang="en-US" sz="9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труд обеспечивает потребности населения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доля на диаграмме связана с целой цепочкой профессий: от производителя сырья до работника сервиса, который помогает людям ежедневно.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 одновременно обеспечивает базовые потребности и поддерживает развитие страны через разные отрасли хозяйства.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2025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599" y="549350"/>
            <a:ext cx="66264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 разных людей одинаково важен для страны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395369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5511" y="3778895"/>
            <a:ext cx="254565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знания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894" y="4134358"/>
            <a:ext cx="24981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 учителя напрямую влияют на качество жизни и развитие человека. Без медицины и образования общество не может становиться более грамотным, сильным и безопасным.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78787" y="3778895"/>
            <a:ext cx="254565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профессиям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77170" y="4134358"/>
            <a:ext cx="24981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работа полезна по-своему и нужна другим людям. Понимание этой взаимосвязи помогает ценить труд соседей, родителей и специалистов разных отраслей.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21424" y="3778895"/>
            <a:ext cx="254565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энергия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319807" y="4134358"/>
            <a:ext cx="24981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создают жильё, дороги и предприятия, а энергетики обеспечивают их работой. Эти профессии особенно заметны там, где активно растут города и промышленность.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65496" y="2290975"/>
            <a:ext cx="34755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территории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3893" y="2646447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Водители, машинисты и работники связи помогают людям и товарам перемещаться по стране. Без их труда магазины, заводы и школы не получили бы нужные ресурсы вовремя.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793423" y="2290975"/>
            <a:ext cx="34755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4791812" y="2646447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Фермеры, животноводы и шахтёры дают стране продукты и ресурсы. Их труд лежит в основе работы перерабатывающих предприятий, торговли и многих других сфер хозяйства.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интереса к выбору профессии в сфере географии
</a:t>
            </a:r>
            <a:endParaRPr lang="en-US" sz="2529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интерес к природе и карте постепенно приводит к осознанному выбору профессии.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817" y="1877424"/>
            <a:ext cx="4057800" cy="1826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5" y="1877424"/>
            <a:ext cx="4057800" cy="18268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599" y="664375"/>
            <a:ext cx="6815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городская среда и уважение к пространству страны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00605" y="3752850"/>
            <a:ext cx="3921000" cy="3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держится на заботе о земле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0600" y="4183263"/>
            <a:ext cx="39210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труд особенно связан с окружающим пространством. Люди следят за полями, фермами, дорогами и водоёмами, чтобы урожай рос, техника проходила, а природа не теряла своих ресурсов. Так сохраняется жизнь деревни и соседних территорий.
</a:t>
            </a:r>
            <a:endParaRPr lang="en-US" sz="911" dirty="0"/>
          </a:p>
        </p:txBody>
      </p:sp>
      <p:sp>
        <p:nvSpPr>
          <p:cNvPr id="13" name="Text 4"/>
          <p:cNvSpPr txBox="1"/>
          <p:nvPr/>
        </p:nvSpPr>
        <p:spPr>
          <a:xfrm>
            <a:off x="422650" y="3752850"/>
            <a:ext cx="3921000" cy="3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начинается с ежедневного труда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22640" y="4183263"/>
            <a:ext cx="39210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улицы города оживают благодаря людям, которые убирают дворы, запускают транспорт, ухаживают за деревьями и ремонтируют дороги. Их работа часто незаметна, но именно она делает пространство удобным, чистым и безопасным для всех жителей.
</a:t>
            </a:r>
            <a:endParaRPr lang="en-US" sz="9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география: одна большая связь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и почему люди работают по-разному, а труд превращает ресурсы и идеи в города, дороги, продукты и услуги. Чем лучше понимаешь эту связь, тем яснее видишь развитие России.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2026-06-02T18:44:46Z</dcterms:created>
  <dcterms:modified xsi:type="dcterms:W3CDTF">2026-06-02T18:44:46Z</dcterms:modified>
</cp:coreProperties>
</file>