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— самый большой и самый населённый материк: здесь живёт свыше 5 млрд человек.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Евразии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как главный район расселения людей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Европу и Азию, где возникли древнейшие цивилизации. Здесь сильно меняются природные условия и то, насколько активно люди освоили территорию. Поэтому материк удобно рассматривать как набор демографических районов.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численность населения материка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проживает около 4,8 млрд человек — это более половины населения планеты. Здесь сосредоточены огромные территории с разными природными условиями и разной плотностью расселения.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живёт около 740 млн человек. Хотя территория меньше, чем в Азии, здесь исторически сформировались многие крупные города и развитая сеть транспортных путей.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в целом объединяет основную часть населения Земли: именно здесь находятся Китай и Индия — две самые населённые страны мира, определяющие демографическую «картину» планеты.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по частям Евразии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часть населения приходится на Азию, особенно на Южную и Восточную, где располагаются большие города и густонаселённые агломерации.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резкий перекос: большинство жителей Евразии живёт в Азии. Европа и северная часть Евразии занимают меньшие доли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 сводкам ООН (World Population Prospects), ориентировочные значения.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размещения населения
</a:t>
            </a:r>
            <a:endParaRPr lang="en-US" sz="305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долины: «коридоры жизни»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реки несут воду и почвы более плодородны, поселения растут особенно быстро. В долинах формируются хозяйство и транспортные связи, а затем появляются города. Карта плотности часто выглядит как серия ярких полос вокруг водных артерий.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морей и равнины
</a:t>
            </a:r>
            <a:pPr algn="l" indent="0" marL="0">
              <a:lnSpc>
                <a:spcPct val="90000"/>
              </a:lnSpc>
              <a:buNone/>
            </a:pPr>
            <a:r>
              <a:rPr lang="en-US" sz="150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Приморские территории и равнины дают людям и удобный рельеф, и возможности для торговли. Здесь легче строить дороги и порты, а значит — больше рабочих мест. Поэтому рядом с крупными городами на карте плотности появляются заметные скопления населения.
</a:t>
            </a:r>
            <a:endParaRPr lang="en-US" sz="1501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высокогорья: места с редкими поселениями
</a:t>
            </a:r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горный рельеф, вечная мерзлота и засушливые условия усложняют жизнь и хозяйственную деятельность. Инфраструктуру здесь построить дороже, а труднее найти стабильные источники продовольствия. Поэтому на карте плотности такие регионы чаще выглядят «пустыми пятнами».
</a:t>
            </a:r>
            <a:endParaRPr lang="en-US" sz="128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219" y="1676050"/>
            <a:ext cx="448486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Евразии по численности населения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Евразии находятся в Азии: именно там сосредоточено основное большинство жителей. Численность европейских государств в среднем заметно ниже.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концентрацию населения в Азии: крупные страны формируют демографический «центр» материка.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 сводкам ООН (World Population Prospects), ориентировочные значения.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88" y="1273625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вода и плодородные почвы, людям легче вести сельское хозяйство. Это создаёт постоянное питание, а за ним — поселения и рабочие места.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плодородные земли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горы, холод и вечная мерзлота усложняют строительство и работу. Освоение территории требует больших затрат, поэтому население там встречается реже.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вечная мерзлота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дороги, порты и транспортные узлы связывают производство с рынками. В итоге растут города, а вокруг них появляются новые жители и предприятия.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рабочие места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районы и экстремальная жара ограничивают возможности для жизни и земледелия. Там, где климат мягче, людям проще удерживать постоянное хозяйство.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условия жизни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плотность населения различается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расселение людей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природные условия и экономика вместе меняют плотность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Евразии доля городского населения особенно высока: это заметно в Европе, Восточной Азии и в странах Персидского залива. Здесь многие люди живут рядом с крупными рабочими местами.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 Евразии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крупных городов и агломераций материка — Токио, Дели, Шанхай, Стамбул и Москва. Они притягивают жителей не только числом домов, но и развитой инфраструктурой.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поддерживают разные причины: работа на заводах и в сервисе, доступ к образованию, транспортные маршруты и торговля. Всё это делает города «центрами возможностей».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городов увеличивается и объём повседневных поездок: люди чаще ездят на учёбу, к работодателю и по делам. Поэтому важную роль играет транспорт и доступность услуг.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крупнейших городов Евразии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относительные изменения населения Дели и Шанхая (ускорение роста) и более спокойную динамику отдельных городов Японии.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демографические модели приводят к разной скорости урбанизации: в одних городах рост усиливается, в других замедляется или стабилизируется.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Переписи/оценки численности населения городов и агломераций по международным демографическим сводкам; для наглядности построен индекс (2000=100) без указания абсолютных значений.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и Западной Азии во многих странах естественный прирост остаётся высоким: население в целом моложе, а в семьях чаще рождается больше детей. Это поддерживает рост численности.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и Восточной Азии естественный прирост часто низкий, потому что рождаемость ниже. Во многих странах растёт доля людей старших возрастов, что ведёт к сокращению численности.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различия уже сегодня меняют будущие потребности общества: в одних регионах растёт спрос на школы и рабочие места, в других — на здравоохранение, уход и социальную поддержку пожилых.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прирост населения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023" y="1733225"/>
            <a:ext cx="453745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возрастной состав связан с рождаемостью и естественным приростом: чем «моложе» население, тем чаще рождается больше детей, а темпы роста обычно выше.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возрастной профиль чаще означает более высокую рождаемость и естественный прирост, а старение — снижение рождаемости и замедление роста.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характеристики по демографическим тенденциям (без привязки к точным годам).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и темпы роста в разных странах
</a:t>
            </a:r>
            <a:endParaRPr lang="en-US" sz="28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внутри Евразии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чаще всего направлены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миграции особенно заметны в сторону крупных столиц, промышленных районов, стран Европейского союза и государств Персидского залива. Маршруты хорошо видны на карте со стрелками миграции, показывающими главные направления.
</a:t>
            </a:r>
            <a:endParaRPr lang="en-US" sz="1415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из сельской местности в города, где больше школ, больниц и рабочих мест. Также миграции идут из менее обеспеченных стран в более развитые. Нередко причиной становится нехватка работы и возможностей.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густо и редко заселённых территорий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измеряют как число жителей на 1 км². На практике различия часто связаны с климатом, доступом к воде и удобством для хозяйственной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 одинаковой площади люди живут по-разному: там, где природные и экономические условия благоприятнее, концентрируется больше населения и быстрее растут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пример из учебных материалов; значения — условная шкала для демонстрации контраста (точные плотности не указаны).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50" y="1695740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6600" y="1695740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7350" y="1689200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9350" y="1695740"/>
            <a:ext cx="387900" cy="31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языковое разнообразие Евразии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Евразии проживают сотни этнических групп. Их соседство сформировалось благодаря долгой истории переселений, торговых связей и созданию государств с разными культурами.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десятки крупных и сотни местных языков. Среди самых распространённых — китайский, хинди, арабский, русский, турецкий и английский как международный язык общения.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переселений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связано с волнами миграций в разные эпохи: одни народы расселялись на новых территориях, другие смешивались с местным населением. Итогом стали разные традиции и идентичности.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 и религий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развивались по-разному, а религии и культурные традиции влияли на образование, нормы общения и семейные уклады. Это поддерживало сохранение особенностей у разных групп населения.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 культурный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Евразия — пространство постоянного обмена: торговля, путешествия и сотрудничество связывают регионы. Поэтому в городах нередко встречаются несколько языков и культур одновременно.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219" y="1676050"/>
            <a:ext cx="448486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мегаполисы Евразии и их роль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мегаполисы выполняют разные функции: одни сильнее связаны с политикой, другие — с промышленностью, портами, связями между странами и быстрым ростом.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разных специализациях мегаполисы объединяет общее: они концентрируют население, рабочие места и транспортные потоки, становясь «узлами» развития.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роли крупнейших городских агломераций Евразии.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и Восточной Азии остро проявляется старение населения. Похожая проблема возникает и в отдельных городах: доля пожилых растёт, а значит увеличивается нагрузка на медицину и социальные службы.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районов Южной Азии наблюдается очень быстрый рост населения, а крупные города часто сталкиваются с перенаселением. Увеличивается спрос на школы, жильё, общественный транспорт и надёжное водоснабжение.
</a:t>
            </a:r>
            <a:endParaRPr lang="en-US" sz="1195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слабо заселённых районах сохраняется другая трудность: инфраструктуру развивать сложно и дорого, а людям трудно найти работу рядом с домом. Поэтому население нередко сохраняется ниже «комфортного» уровня.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проблемы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демографические процессы в Евразии
</a:t>
            </a:r>
            <a:endParaRPr lang="en-US" sz="2684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связаны с рождаемостью, смертностью и миграциями в разных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демографических моделей регионов Евразии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сопоставить регионы, часто используют несколько показателей сразу. Здесь они сведены в одну условную шкалу, отражающую различия по возрасту, урбанизации и миграционной привлекательности.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Восточная Азия чаще характеризуются более старым населением и более низкой рождаемостью, а Южная и Западная Азия — более молодым составом и более высоким приростом.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демографическим тенденциям (учебные данные; точные значения по показателям не приведены).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что важно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— самый населённый материк Земли: здесь сосредоточены крупнейшие государства, города и агломерации. Население распределено очень неравномерно, а его численность определяют природные условия, хозяйство, урбанизация, миграции, рождаемость и возрастной состав.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2026-05-11T21:03:14Z</dcterms:created>
  <dcterms:modified xsi:type="dcterms:W3CDTF">2026-05-11T21:03:14Z</dcterms:modified>
</cp:coreProperties>
</file>