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Путаница: смешная история о перепутанном мире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где всё нарочно перевёрнуто и очень смешно.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написал Корней Иванович Чуковский, один из самых известных детских поэтов. Его стихи любят за ритм, юмор и яркие образы, а эта история звучит как весёлая игра с неожиданностями и повторами, которые легко запомнить детям.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любимая детская игра словами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«путаница» в литературе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путаница — это беспорядок, смешение и неразбериха, когда вещи оказываются не на своих местах и всё становится труднее понять.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путаница может быть нарочным приёмом: автор специально меняет привычный порядок, чтобы удивить читателя, вызвать улыбку и сделать текст игривым.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смеха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знакомые предметы и действия вдруг ведут себя неправильно, возникает комический эффект. Читатель сразу замечает нелепость и с интересом следит за этой шуткой.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смешная неразбериха в стихотворении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стихотворении появляется маленькая странность, которая сразу нарушает привычный порядок. Читатель понимает: дальше всё пойдёт совсем не так, как обычно.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Подключаются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необычному поступку присоединяются другие животные. Каждый новый эпизод делает неразбериху ещё смешнее и помогает представить целый перепутанный мир.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нелепых действий текст звучит как весёлая шутка. Дети легко замечают, что всё перевёрнуто, и потому быстро запоминают происходящее.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Перевёрнутый мир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вспоминает, как животные ведут себя в жизни на самом деле: кто как двигается, подаёт голос и что делает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стихотворении начинается игра с привычками: животные совершают странные действия и ведут себя не так, как ожидается, поэтому возникает смех.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этот перевёрнутый мир остаётся не бедой, а шуткой. Именно поэтому стихотворение запоминается как весёлая сказка-небылица.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звучит так весело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читаются быстро и чётко, будто маленький барабанный марш. Ритм помогает держать внимание и делает стихотворение особенно живым на слух.
</a:t>
            </a:r>
            <a:endParaRPr lang="en-US" sz="1426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Рифмующиеся слова связывают строчки между собой и создают ощущение лёгкости. Благодаря рифме текст звучит гладко, как весёлая песенка, которую хочется повторить.
</a:t>
            </a:r>
            <a:endParaRPr lang="en-US" sz="1426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игра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повторяет слова и сочетает похожие звуки, чтобы усилить смешной эффект. Такие повторы помогают почувствовать озорной характер стихотворения и быстрее его запомнить.
</a:t>
            </a:r>
            <a:endParaRPr lang="en-US" sz="14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95" y="1597175"/>
            <a:ext cx="181059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95" y="2853099"/>
            <a:ext cx="181059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95" y="4109015"/>
            <a:ext cx="181059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«Путаница»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вызывает улыбку, потому что всё в нём нарочно перепутано. Смешные нелепости выглядят добрыми и совсем не страшными, а наоборот — очень забавными.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ведут себя неправильно, хочется смеяться над неожиданной шуткой автора. Смешной порядок событий делает чтение похожим на весёлую игру.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всё время удивляется: привычные вещи вдруг оказываются необычными. Именно это чувство помогает внимательно следить за текстом и замечать каждую шутку.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картинки к стихотворению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котят, утят и лягушат, которые ведут себя не как обычно. Такие герои сразу создают ощущение сказки и весёлой нелепости.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позы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смешные движения, прыжки, наклоны и удивлённые взгляды. Нестандартные позы помогают увидеть, что в стихотворении всё перевёрнуто и нарочно сделано забавным.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может быть ярким, шумным и чуть-чуть хаотичным, чтобы передать настроение стихотворения. Тогда картинка покажет, как обычный мир превращается в игру.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текст: повторения и рифмы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похожим на считалку. Они помогают слушателю не терять нить и легко подхватывать знакомые слова, словно в дружной игре.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Рифмованные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соединяет строки между собой и придаёт им музыкальность. Из-за неё стихотворение звучит легко, а чтение превращается в маленькое весёлое представление.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читать стихотворение без спешки и без путаницы. Он делает каждую строчку заметной, а весь текст — ясным, звонким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запомнить «Путаницу»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перегружено длинными фразами. Короткие строки легче услышать, повторить и удержать в памяти, особенно если читать их вслух.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забавные животные сразу привлекают внимание. То, что вызывает смех и удивление, обычно запоминается намного лучше обычных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нелепица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нарочно перепутанные действия помогают быстро вспомнить текст. Ребёнок запоминает не только звучание, но и весёлую картинку в голове.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два уровня: привычный мир и нарочно перевёрнутая игра. Именно их столкновение помогает детям легко заметить шутку и понять, где автор специально всё перепутал.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И. Чуковского «Путаница»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пласта сразу видно в стихотворении: знакомая реальность и смешная выдумка.
</a:t>
            </a:r>
            <a:endParaRPr lang="en-US" sz="2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смешная неразбериха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К. И. Чуковского «Путаница».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образы особенно смешные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Перевёрнутые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звучат слова, где герои делают не своё дело. Читатель сразу видит несоответствие и понимает, что перед ним не ошибка, а весёлая игра автора.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помогают создать ощущение шутливого круга. Они возвращают внимание к самым смешным местам и делают стихотворение похожим на задорную песенку.
</a:t>
            </a:r>
            <a:endParaRPr lang="en-US" sz="1327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слова придают тексту мягкость и доброту. Даже смешная неразбериха в таком звучании не пугает, а кажется домашней и очень детской.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и рифмующиеся окончания оживляют строки. Ритм словно подпрыгивает, и читатель слышит не просто рассказ, а озорную словесную забаву.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литературная игра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как всё устроено в обычной жизни. Когда порядок нарушается, дети быстрее замечают, что именно автор сделал смешным.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уловить шутку, нужно вслушиваться в слова, повторы и рифмы. Это развивает внимание и учит не пропускать важные детали текста.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Улыбаться языку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показывает, что слова могут не только сообщать информацию, но и развлекать. Так чтение становится игрой, а язык — живым и интересным.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ритм и яркие образы вызывают желание перечитывать стихотворение. Именно так у ребёнка появляется радость от встреч с книгой.
</a:t>
            </a:r>
            <a:endParaRPr lang="en-US" sz="12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путаница в картинках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мир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можно показать тихий и аккуратный двор, где всё стоит на своих местах. Животные ведут себя привычно, а взгляд сразу отдыхает на ровных линиях и понятных действиях.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неразбериха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стороне изображение становится смешным и шумным. Здесь звери путают роли, смотрят в разные стороны и ведут себя совсем не так, как ожидается, поэтому картинка выглядит нарочно нелепо.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1" y="1835949"/>
            <a:ext cx="210788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3406" y="1835949"/>
            <a:ext cx="210788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стихотворении много движения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смена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быстро переходят одно в другое, поэтому текст не застывает на месте. Каждая новая строка добавляет движение и поддерживает ощущение веселой суеты.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вдруг делают то, чего от них не ждут. Такие повороты заставляют читателя следить за каждым словом и делают стихотворение очень живым.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читаются легко и быстро, как шаги в бегущей игре. Благодаря им стихотворение звучит подвижно и почти не даёт скучать.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«Путаницу» выразительно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нужно ровно и уверенно, чтобы слышалась музыкальность стихотворения. Ритм помогает словам шагать вперёд и делает смешные сцены особенно заметными.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Произносить чётко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ясно выговаривать повторы, рифмы и необычные слова. Тогда слушатели легко поймут, где именно начинается шутка и почему она так смешна.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Выделять смешное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самых нелепых местах голос может чуть оживляться или удивляться. Такая интонация помогает передать озорной характер текста и вызывает улыбку.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 с финалом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лучше произносить спокойно, чтобы завершение звучало ясно и весело. Тогда путаница воспринимается как игра, а не как беда.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других детских текстах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небылицах мир нарочно работает наоборот: животные и предметы ведут себя неправильно. Из-за этого текст кажется смешным и сразу запоминается детям.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герои попадают в странные ситуации, где всё идёт не по правилу. Это помогает детям следить за сюжетом и ждать следующего поворота.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 встречаются необычные ритмы, повторения и забавные слова. Они создают ощущение игры, а не строгого рассказа, поэтому легко произносятся вслух.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Стихи-забавы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весёлых стихах авторы специально путают привычные связи между словами. Такой приём учит слышать язык внимательнее и видеть его шутливую сторону.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ритм, рифма, повторения и игра слов. Вместе они превращают беспорядок в весёлую литературную забаву.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И. Чуковского «Путаница»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приёма создают его особое звучание и добрый юмор.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«Путаницы»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остаются смех, удивление и желание снова услышать эту озорную историю. Чуковский показывает, что словесная путаница может быть доброй, яркой и очень запоминающейся.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2026-05-27T13:35:58Z</dcterms:created>
  <dcterms:modified xsi:type="dcterms:W3CDTF">2026-05-27T13:35:58Z</dcterms:modified>
</cp:coreProperties>
</file>