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«Песнь о вещем Олеге»: поэма о судьбе, пророчестве и исторической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А. С. Пушкина (1822): древнерусская легенда о власти, пророчестве и памяти прошлого.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поэмы восходит к рассказу в «Повести временных лет» о князе Олеге, правившем в Киеве в X веке. Пушкин писал в период южной ссылки: летописная фактура стала основой, а художественная переработка превратила ее в яркую легенду.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и связь с «Повестью временных лет»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Олег в истории и в поэме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Олег предстает и как воин, и как князь, привыкший побеждать. Но рядом с силой появляется ощущение предела: личная решимость не отменяет того, что уже предсказано.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летописи Олег — «вещий», то есть прозорливый и дальновидный правитель. Он показан как человек, умеющий думать о будущем и действовать так, чтобы укреплять власть.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образе — соединение государственности и человеческой уязвимости: Олег уверен в своем деле, однако страх смерти заставляет его искать способы избежать неизбежного.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Летописный источник сюжета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поэмы лежит древнерусское сказание: Олег погибает от своего коня. Этот рассказ сразу звучит как загадка, потому что конь вначале — опора и спутник князя. Именно поэтому финал воспринимается особенно горько и драматично.
</a:t>
            </a:r>
            <a:endParaRPr lang="en-US" sz="2211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Предание о смерти от коня как «ядро» сюжета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почувствовать атмосферу текста, важны детали летописного мира: княжеская дружина, походы и привычная жизнь степи. Такие элементы создают ощущение реальности происходящего и помогают увидеть, что речь идет не о «сказке ради сказки», а о времени Руси.
</a:t>
            </a:r>
            <a:endParaRPr lang="en-US" sz="2091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и княжеская жизнь: дружина, походы, степь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подача связывает рассказ с конкретными предметами и образами: древняя рукопись, князь в боевом облачении, старинный конь. Эти детали помогают читателю представить эпоху и понять, почему легенда сохраняет связь с реальным прошлым Руси.
</a:t>
            </a:r>
            <a:endParaRPr lang="en-US" sz="2030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рукописи и старинные вещи: исторический колорит
</a:t>
            </a:r>
            <a:endParaRPr lang="en-US" sz="264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поэмы: от побед к трагической развязке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эпизодов и причинно-следственных шагов сюжета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Пророчество как главный мотив поэмы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Пророчество волхва запускает весь сюжет: оно рождает ожидание развязки и превращает каждое дальнейшее действие в проверку неизбежности. Читатель заранее чувствует опасность.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сталкиваются вера в судьбу и человеческое желание «подстелить соломку». Олег пытается защитить себя от угрозы, но тем самым приближает развязку.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предсказания подводит к важной мысли: не все в жизни определяется силой, умом и властью. Иногда самым судьбоносным становится то, чему человек не может противостоять.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2830044"/>
            <a:ext cx="9042900" cy="48273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поэмы А. С. Пушкина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сюжете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Соотнесите, кто участвует в событиях и что символизирует каждый образ.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выстроены так, что каждый шаг связан с общей идеей: судьба проявляется через символы, а не через прямую «случайность».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поэмы и последовательность эпизодов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Торжественное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открывается ощущением уверенности: князь действует решительно, а победы кажутся неоспоримыми. Это подготавливает контраст с будущей трагедией.
</a:t>
            </a:r>
            <a:endParaRPr lang="en-US" sz="2511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Расставание с конем и долгие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пытается изменить ход событий, отдаляясь от коня. В композиции появляется пауза: время тянется, а напряжение копится.
</a:t>
            </a:r>
            <a:endParaRPr lang="en-US" sz="2529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волхвом
</a:t>
            </a:r>
            <a:pPr algn="l" indent="0" marL="0">
              <a:lnSpc>
                <a:spcPct val="100000"/>
              </a:lnSpc>
              <a:buNone/>
            </a:pPr>
            <a:r>
              <a:rPr lang="en-US" sz="16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6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городских ворот звучит предсказание, и тон резко меняется. Эпизод заставляет читателя ожидать развязку и одновременно сомневаться: можно ли избежать сказанного?
</a:t>
            </a:r>
            <a:endParaRPr lang="en-US" sz="2346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Известие о гибели коня и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долгого ожидания наступает момент проверки пророчества: Олег приезжает к костям, насмешка сменяется страхом и все заканчивается смертью.
</a:t>
            </a:r>
            <a:endParaRPr lang="en-US" sz="222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интерпретация смысловых акцентов по тексту поэмы (без статистики).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поэмы и их значение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линия — судьба: она организует сюжет и управляет напряжением. Рядом с ней звучат темы выбора и цены власти.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Олег стремится контролировать будущее, тем отчетливее видна мысль о границах человеческих возможностей. Тема памяти делает финал значимым.
</a:t>
            </a:r>
            <a:endParaRPr lang="en-US" sz="4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48164"/>
            <a:ext cx="835200" cy="74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25504" y="6638231"/>
            <a:ext cx="60615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волхва и народная мудрость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Волхв изображен как человек, который знает больше других. Он говорит уверенно и кратко, словно заранее видит последствия поступков и событий.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Старец с «тайным знанием»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слова звучат не как совет, а как правило: судьбу нельзя отменить, можно лишь встретить ее. От этого каждое последующее действие приобретает особый смысл.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Пророчество как строгий закон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волхва опирается на представления о мудрости, пророчестве и тайных силах природы. Поэтому он воспринимается как часть старого мира легенд и верований.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древними представлениями
</a:t>
            </a:r>
            <a:endParaRPr lang="en-US" sz="2959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волхва переносит внимание с «что произошло» на «что будет». Тон поэмы становится тревожнее, потому что читатель начинает ждать исполнения сказанного.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ожидания развязки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 Олега как символ верности и судьбы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 в поэме — не просто средство походов: это верный спутник, знак дружбы и силы, в памяти которого живут победы князя. Пока он рядом, Олег ощущает опору и контроль.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расставания конь превращается в знак неизбежности. Кости на холме и появление змеи усиливают трагизм: реальный предмет становится символом того, как пророчество находит адресата.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колорит и древнерусские детали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степи, дороги и движения войска дают ощущение пространства и времени. Читатель будто видит, как события разворачиваются в походах, а не только в одном месте, уставленном разговорами.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вводит в текст старинные слова, обращения и имена, создавая узнаваемый «вкус» Древней Руси. Благодаря этому сцены выглядят не как выдумка, а как живая хроника.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появляются князь и дружина, пиру отведено заметное место, а рядом — кони и описания походов. Эти детали помогают представить уклад жизни, где война и власть тесно связаны.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язык делает сюжет более правдоподобным: традиционные представления, привычные роли и предметы эпохи поддерживают легендарную форму. Поэма легче «оживает» в воображении школьника.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«Песнь о вещем Олеге»; оценка построена по динамике текста (условная шкала) 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развитие поэмы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«собираются» к финалу: чем ближе развязка, тем меньше остается места случайности и тем сильнее ощущается, что исход уже задан.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путь от уверенности к неизбежности: пророчество меняет внутренний ритм повествования, а последние строфы дают резкий эмоциональный скачок.
</a:t>
            </a:r>
            <a:endParaRPr lang="en-US" sz="4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062442"/>
            <a:ext cx="8493000" cy="31349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смысл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сопоставляют образ в сюжете и его прямую роль с символическим смыслом, который усиливает главную идею поэмы.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каждый крупный образ работает в двух плоскостях: действует в сюжете и одновременно «ведет» к теме предопределения и неизбежного выбора.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«Песнь о вещем Олеге»; анализ образов по тексту.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ритм делает рассказ торжественным и плавным, сохраняя впечатление древней песни.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«Песнь о вещем Олеге» (общеизвестный размер: четырехстопный хорей).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написана четырехстопным хореем: повторяющийся ритмический рисунок помогает удерживать внимание и передавать интонацию устного сказа.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цепь трагедии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событий в поэме (последовательность действий и последствий).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730" y="2839747"/>
            <a:ext cx="664200" cy="5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5730" y="5988667"/>
            <a:ext cx="664200" cy="531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67080" y="2869267"/>
            <a:ext cx="664200" cy="5313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630380" y="5947147"/>
            <a:ext cx="537600" cy="614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поэма важна для изучения в 7 классе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соединяет исторический сюжет и художественную переработку. Ученики учатся видеть, как писатель опирается на летопись и делает событие ярким и выразительным.
</a:t>
            </a:r>
            <a:endParaRPr lang="en-US" sz="2215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и литература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 в поэме олицетворяет дружбу и связь с прошлым. Через его образ ребята лучше понимают, почему память о победах может стать и напоминанием о трагедии.
</a:t>
            </a:r>
            <a:endParaRPr lang="en-US" sz="2300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верность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Олега показывает цену решений: попытка обойти предсказание приводит к обратному результату. Это помогает обсуждать тему долга и ответственности.
</a:t>
            </a:r>
            <a:endParaRPr lang="en-US" sz="2300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поступки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поднимает вопрос: можно ли избежать того, что предначертано. Обсуждая сюжет, школьники учатся внимательнее относиться к смысловым поворотам текста.
</a:t>
            </a:r>
            <a:endParaRPr lang="en-US" sz="2289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человека к судьбе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68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«Песнь о вещем Олеге»; сопоставление с летописным преданием (качественная интерпретация без численных измерений).
</a:t>
            </a:r>
            <a:endParaRPr lang="en-US" sz="168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и художественный вымысел в поэме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дает имена, эпоху и ключевой мотив смерти от коня, а Пушкин усиливает драматические сцены и диалоги, делая финал более «слышным» и напряженным.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равноправие двух опор: факты задают реальный каркас, а художественный слой превращает его в легенду, сохраняя узнаваемый исторический смысл.
</a:t>
            </a:r>
            <a:endParaRPr lang="en-US" sz="4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слова и смысловые узлы текста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Вещий, пророчество и судьба связывают весь сюжет: через эти слова читатель чувствует главный конфликт между предсказанием и попыткой человека управлять будущим.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и память раскрывают ценность прежних побед и личного образа Олега. Одновременно они подчеркивают, как прошлое превращается в след, который уже нельзя изменить.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Прах, конь, волхв и праховая тишина финала ведут к теме хрупкости жизни. Через эти узлы особенно ясно видна неизбежность смерти и сила пророчества.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«Песнь о вещем Олеге»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учит: даже сила, слава и ум не гарантируют человеку полного контроля над будущим. Пушкин создает историческую легенду, где важны память, верность, мудрость и ответственность за решения.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2026-05-15T05:49:05Z</dcterms:created>
  <dcterms:modified xsi:type="dcterms:W3CDTF">2026-05-15T05:49:05Z</dcterms:modified>
</cp:coreProperties>
</file>