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image" Target="../media/image-17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75" y="2729242"/>
            <a:ext cx="9144000" cy="24110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76250" y="476538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Вредные привычки и здоровье человека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2948850" y="180001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2425500" y="156029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Вредные привычки постепенно подрывают здоровье, сон и учебу подростков.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91108" y="0"/>
            <a:ext cx="44503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455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особенно важно в 8 классе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525725"/>
            <a:ext cx="38661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13–14 лет организм быстро растет, а влияние друзей и желание выглядеть взрослее становятся сильнее. Поэтому даже кажущиеся «безобидными» привычки могут надолго закрепиться и повлиять на здоровье, внешность и учебу.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8847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считается вредной привычкой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повторяющееся действие, которое сначала приносит краткое удовольствие или облегчение, но затем начинает вредить здоровью, поведению и отношениям с окружающими.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71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привычки — регулярность, трудность отказа, постепенное увеличение частоты или дозы, а также заметные негативные последствия для организма и настроения.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162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Разовый поступок можно исправить, а привычка становится частью образа жизни и начинает влиять на учебу, сон, самочувствие и поведение каждый день.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Курение: влияние на дыхание и сердце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071003"/>
            <a:ext cx="36195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в организме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Никотин сужает сосуды, ускоряет пульс и заставляет сердце работать с большей нагрузкой. Табачный дым раздражает дыхательные пути, вызывает кашель, одышку и быстрое утомление.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180000" y="3246503"/>
            <a:ext cx="3619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особенно опасно подросткам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подростков курение мешает нормальному развитию легких и снижает выносливость. Из-за этого труднее заниматься спортом, дышать при нагрузке и восстанавливаться после активного дня.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иллюстрация на основе общих медицинских сведений о вреде курения; условные значения.
</a:t>
            </a:r>
            <a:endParaRPr lang="en-US" sz="784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Курение и рост риска проблем со здоровьем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изменения появляются уже в начале регулярного курения, особенно при физической нагрузке.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дольше сохраняется привычка, тем выше риск кашля, зависимости и проблем с сердцем.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Алкоголь и подростковый мозг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270925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Алкоголь замедляет работу мозга, ухудшает память, внимание и скорость реакции. Даже небольшие дозы мешают учиться, принимать решения и контролировать свое поведение.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24289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подростковом возрасте особенно уязвимы зоны мозга, отвечающие за самоконтроль, планирование и оценку последствий. Поэтому риск ошибок и опасных поступков становится выше.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321487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употребления чаще возникают конфликты, травмы, плохой сон и снижение мотивации. На следующий день труднее сосредоточиться на уроках и выполнить задания без ошибок.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6075" y="2077481"/>
            <a:ext cx="5037900" cy="12891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вредных привычек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480161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 показано, как разные привычки влияют на организм, поведение и учебу.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846128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привычки проявляются по-разному, но все постепенно снижают самочувствие и работоспособность.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926075" y="404230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школьной гигиены и профилактики вредных привычек.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288" y="1512375"/>
            <a:ext cx="231525" cy="264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94763" y="1512375"/>
            <a:ext cx="231525" cy="264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06225" y="1512375"/>
            <a:ext cx="231525" cy="2646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17700" y="1512375"/>
            <a:ext cx="231525" cy="2646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Энергетики и сладкие газированные напитки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80000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прилив бодрости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Кофеин и другие стимуляторы создают ощущение энергии ненадолго. Затем часто наступают усталость, раздражительность и трудность сосредоточиться на уроках или делах.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2291475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Нагрузка на организм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Энергетики могут учащать сердцебиение и вызывать тревожность, дрожь и напряжение. Для подростка такие реакции особенно нежелательны, потому что организм еще развивается.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4402937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Сбои сна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пить такие напитки вечером, становится труднее заснуть. Сон становится более поверхностным, а утром появляются вялость, сонливость и снижение работоспособности.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6514412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Сладкий вкус и кариес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Частое употребление сладкой газировки повышает риск кариеса и лишнего веса. Со временем человек привыкает к слишком сладкому вкусу и начинает выбирать его чаще.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формируется зависимость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от первой пробы можно перейти к устойчивой привычке и вреду для здоровья.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056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Недосып как скрытая вредная привычка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2251713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Подросткам обычно нужно 8–10 часов сна, чтобы мозг успевал восстанавливаться. Если постоянно ложиться поздно, сбиваются биоритмы, а утром тяжелее сосредоточиться и быстро включиться в работу.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252738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Недосып делает человека раздражительным, снижает память и скорость реакции. Из-за этого на уроках чаще бывают ошибки, а домашние задания выполняются дольше и с меньшей точностью.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учебная визуализация по общим данным о влиянии сна, курения и питания на самочувствие; значения условные.
</a:t>
            </a:r>
            <a:endParaRPr lang="en-US" sz="654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привычки влияют на самочувствие в течение дня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Регулярный режим помогает сохранять силы на уроках, тренировках и дома, а вредные привычки быстро снижают запас энергии.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полезного режима, тем ниже бодрость, внимание и выносливость в течение дня.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180000"/>
            <a:ext cx="7236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Переедание и малоподвижность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1800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Избыточная еда и постоянные перекусы сладким, чипсами и фастфудом дают лишние калории, но мало полезных веществ, поэтому организм быстро набирает вес и чаще испытывает тяжесть после еды.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4124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движения мало, мышцы работают слабее, расход энергии снижается, а одышка и усталость появляются даже после обычной ходьбы, подъема по лестнице или активной игры.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4644800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Долгое сидение за партой, телефоном или компьютером ухудшает осанку, повышает нагрузку на спину и шею, а также делает тело менее выносливым и менее гибким.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6877187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снизить вред, важно чередовать учебу с движением, чаще вставать, выбирать более полезные продукты и не заменять полноценный прием пищи постоянными перекусами.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0488" y="787575"/>
            <a:ext cx="7783023" cy="248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мифов о вредных привычках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79996" y="3852977"/>
            <a:ext cx="4298700" cy="8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распространенных заблуждений и фактов помогает отличать правду от опасных оправданий.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782675"/>
            <a:ext cx="8127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4665300" y="3852975"/>
            <a:ext cx="4298700" cy="8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часто недооценивают, потому что многие последствия развиваются постепенно и сначала почти незаметны.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335015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 материалам о влиянии табака, кофеина и недостатка сна на организм подростка.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056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вредные привычки отражаются на внешности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2251713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Курение и недосып быстро становятся заметны: кожа выглядит тусклее, появляются темные круги под глазами, лицо кажется уставшим, а волосы теряют здоровый вид и блеск.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252738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Переедание и недостаток движения со временем меняют фигуру и осанку, уменьшают легкость движений и создают ощущение общей неухоженности даже у внешне здорового подростка.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1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распределение причин для учебной диаграммы; значения условные и используются для наглядности.
</a:t>
            </a:r>
            <a:endParaRPr lang="en-US" sz="718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подростки пробуют вредные привычки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первая проба происходит не из-за осознанного выбора, а из-за желания не выделяться среди других.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риски связаны с окружением и эмоциями, поэтому умение отказать и справляться со стрессом особенно важно.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сказать вредной привычке «нет»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перейти от риска к безопасному выбору и при необходимости получить поддержку взрослого.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0050" y="1302370"/>
            <a:ext cx="215700" cy="1725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5381" y="1277800"/>
            <a:ext cx="138563" cy="221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0050" y="2930725"/>
            <a:ext cx="215700" cy="215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97669" y="2927725"/>
            <a:ext cx="193987" cy="2217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168300" y="1277800"/>
            <a:ext cx="166275" cy="2217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привычки как защита здоровья
</a:t>
            </a:r>
            <a:endParaRPr lang="en-US" sz="2412" dirty="0"/>
          </a:p>
        </p:txBody>
      </p:sp>
      <p:sp>
        <p:nvSpPr>
          <p:cNvPr id="1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6" name="Text 2"/>
          <p:cNvSpPr txBox="1"/>
          <p:nvPr/>
        </p:nvSpPr>
        <p:spPr>
          <a:xfrm>
            <a:off x="567325" y="1277800"/>
            <a:ext cx="23775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Полноценный сон
</a:t>
            </a:r>
            <a:pPr algn="l" indent="0" marL="0">
              <a:lnSpc>
                <a:spcPct val="115000"/>
              </a:lnSpc>
              <a:buNone/>
            </a:pPr>
            <a:r>
              <a:rPr lang="en-US" sz="67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помогает мозгу восстанавливаться, лучше запоминать материал и сохранять спокойствие. Если ложиться вовремя, утром легче просыпаться, а в течение дня проще держать внимание на уроках.
</a:t>
            </a:r>
            <a:endParaRPr lang="en-US" sz="1154" dirty="0"/>
          </a:p>
        </p:txBody>
      </p:sp>
      <p:sp>
        <p:nvSpPr>
          <p:cNvPr id="17" name="Text 3"/>
          <p:cNvSpPr txBox="1"/>
          <p:nvPr/>
        </p:nvSpPr>
        <p:spPr>
          <a:xfrm>
            <a:off x="3524099" y="1277800"/>
            <a:ext cx="23775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каждый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Прогулки, зарядка, спорт и активные игры укрепляют сердце, легкие и мышцы. Даже короткая разминка снижает усталость и помогает телу меньше уставать от долгого сидения.
</a:t>
            </a:r>
            <a:endParaRPr lang="en-US" sz="1200" dirty="0"/>
          </a:p>
        </p:txBody>
      </p:sp>
      <p:sp>
        <p:nvSpPr>
          <p:cNvPr id="18" name="Text 4"/>
          <p:cNvSpPr txBox="1"/>
          <p:nvPr/>
        </p:nvSpPr>
        <p:spPr>
          <a:xfrm>
            <a:off x="567325" y="2927725"/>
            <a:ext cx="23775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Полезное питание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Овощи, фрукты и нормальный режим еды дают организму витамины, клетчатку и энергию без перегрузки. Такой выбор помогает расти, чувствовать сытость и реже тянуться к вредным перекусам.
</a:t>
            </a:r>
            <a:endParaRPr lang="en-US" sz="1200" dirty="0"/>
          </a:p>
        </p:txBody>
      </p:sp>
      <p:sp>
        <p:nvSpPr>
          <p:cNvPr id="19" name="Text 5"/>
          <p:cNvSpPr txBox="1"/>
          <p:nvPr/>
        </p:nvSpPr>
        <p:spPr>
          <a:xfrm>
            <a:off x="3524099" y="2927725"/>
            <a:ext cx="23775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Гигиена и режим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Чистка зубов, прогулки и понятный распорядок дня формируют привычку заботиться о себе. Со временем это становится автоматическим и помогает меньше зависеть от случайных импульсов.
</a:t>
            </a:r>
            <a:endParaRPr lang="en-US" sz="1200" dirty="0"/>
          </a:p>
        </p:txBody>
      </p:sp>
      <p:sp>
        <p:nvSpPr>
          <p:cNvPr id="20" name="Text 6"/>
          <p:cNvSpPr txBox="1"/>
          <p:nvPr/>
        </p:nvSpPr>
        <p:spPr>
          <a:xfrm>
            <a:off x="6480874" y="1277800"/>
            <a:ext cx="23775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Достаточно воды
</a:t>
            </a:r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Обычная вода поддерживает работу организма лучше, чем сладкие напитки. Когда пить достаточно, легче сохранять бодрость, меньше хочется лишних перекусов и проще переносить учебную нагрузку.
</a:t>
            </a:r>
            <a:endParaRPr lang="en-US" sz="119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учебная визуализация на основе общих представлений о влиянии режима дня и вредных привычек; значения условные.
</a:t>
            </a:r>
            <a:endParaRPr lang="en-US" sz="62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Сравнение: здоровый режим и вредные привычки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наглядности показан общий профиль здоровья: при полезных привычках показатели выше, а риск проблем заметно ниже.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Здоровый режим дает лучший баланс сна, энергии и памяти, поэтому помогает легче учиться и восстанавливаться после нагрузки.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кому можно обратиться за помощью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689900"/>
            <a:ext cx="31941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привычка начинает повторяться или вызывает тревогу, стоит сначала поговорить с родителями или другим близким взрослым, который спокойно выслушает и поможет разобраться без осуждения.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725898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проблема связана со здоровьем, лучше обратиться к врачу или спортивному тренеру, чтобы получить понятные рекомендации, вовремя заметить последствия и не оставаться с трудностью один на один.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581081" y="1689900"/>
            <a:ext cx="31941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поддержку могут оказать классный руководитель и школьный психолог: они помогут понять причину давления, подобрать безопасное решение и при необходимости подключить специалистов.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76250" y="1444443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строится из ежедневных решений
</a:t>
            </a:r>
            <a:endParaRPr lang="en-US" sz="3212" dirty="0"/>
          </a:p>
        </p:txBody>
      </p:sp>
      <p:sp>
        <p:nvSpPr>
          <p:cNvPr id="4" name="Text 1"/>
          <p:cNvSpPr txBox="1"/>
          <p:nvPr/>
        </p:nvSpPr>
        <p:spPr>
          <a:xfrm>
            <a:off x="2425500" y="267707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день выбирает, что станет привычкой: сон, движение и вода или курение, недосып и переедание. Именно эти решения постепенно меняют здоровье, силы и качество жизни.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2026-05-21T02:25:48Z</dcterms:created>
  <dcterms:modified xsi:type="dcterms:W3CDTF">2026-05-21T02:25:48Z</dcterms:modified>
</cp:coreProperties>
</file>