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Просветление в Древней Индии: обзор и ключевые темы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духовных перемен, рождения новых учений и поиска истины.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Индия: исторический фон поиска просветления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VI–III веках до н.э. в Индии развивались города и ремёсла. Общество разделялось на варны, а люди стремились понять смысл жизни и найти новые духовные пути.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Брахманы занимались жречеством и обучением, играя важную роль в религиозной жизни и передаче знаний.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Кшатрии охраняли страну и управляли ею, обеспечивая порядок и безопасность для всех слоёв населения.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Вайшьи вели торговлю и земледелие, поддерживая экономику и создавая материальные блага.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Шудры выполняли разнообразные ремесленные и домашние работы, занимая низший социальный слой.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Древнеиндийское общество и путь к духовности
</a:t>
            </a:r>
            <a:endParaRPr lang="en-US" sz="2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кастовая система ограничивала духовное развитие многих людей, вызывая недовольство и поиск перемен.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духовных перемен в Древней Индии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жрецов усиливалась, что приводило к критике их роли и традиций жертвоприношений.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философы, такие как Будда, стремились к гармонии и истинному пониманию жизни, отвергая старые ритуалы.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ключевые состояния освобождения в трёх основных религиях Древней Индии.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индийской философии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Просветление – это достижение освобождения от страданий и круговорота перерождений в четырёх направлениях.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религий и учений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Буддизм: путь к внутренней свободе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Гаутама Будда преподнёс учение о Четырёх благородных истинах и Срединном пути, отвергая жертвоприношения и призывая к состраданию.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Джайнизм: строгость и сердечная этика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Махавира ввёл путь аскезы и принцип ахимсы – полного ненасилия ко всему живому, акцентируя честность и духовную чистоту.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течения индуизма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разнообразные философские школы и культы, интегрируя старые верования с новыми взглядами на духовность и мораль.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ученик: значение гуру и ашрама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Гуру был наставником, передающим знания как духовного, так и житейского плана, ведя учеников через личный пример и беседы.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Ашрамы служили местами уединения и учёбы, где собирались ученики разных каст для постижения мудрости в закрытой обстановке.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91525"/>
            <a:ext cx="4000500" cy="15825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трёх религий Древней Индии и их подход к духовному развитию.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индийских религий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учение предлагало уникальный путь к освобождению и свои методы достижения просветления.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Древней Индии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Кастовая система и доступ к знаниям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Будда и Махавира выступали против социальной несправедливости, пропагандируя равенство в духовном развитии.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знания часто хранились среди брахманов, что ограничивало духовный рост представителей других каст.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утверждали, что просветление способно достичь любое желающее, независимо от социального или культурного происхождения.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Мокша – это освобождение от бесконечного цикла рождения и смерти, которое достигается через внутреннее очищение.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Праведная жизнь и выполнение дхармы помогают человеку приближаться к Moksha, укрепляя мораль и дисциплину.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Медитация и йога служат инструментами для сосредоточения и развития духовного сознания.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пути к мокше различаются, общая цель всех учений – окончательное избавление от страданий и иллюзий.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Мокша: высшая цель духовного пути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древнеиндийские тексты и их мудрость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Веды — содержатели священных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Веды — древние священные писания, которые содержат гимны, молитвы и ритуальные тексты. Они описывают устройство мира и связь человека с божественным, служат основой для последующих философских учений.
</a:t>
            </a:r>
            <a:endParaRPr lang="en-US" sz="99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Упанишады: учение о Высшем Я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Упанишады открывают идеи Атмана и Брахмана — понимания себя как части всеобщей реальности. Эти тексты помогают осознать внутреннюю природу человека и цель его существования.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Бхагавадгита — диалог о выборе и долге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Бхагавадгите представлен диалог Арджуны и Кришны, где раскрываются понятия долга, этики и духовного пути. Этот текст учит сохранять внутреннее равновесие даже в трудных жизненных ситуациях.
</a:t>
            </a:r>
            <a:endParaRPr lang="en-US" sz="9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Санкхья учит разделению материального и духовного начал, объясняя природу явлений через дуализм духа и вещества.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Йога развивает методы контроля сознания, включая медитацию и практики асан, для достижения внутренней гармонии и просветления.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Ньяя фокусируется на логике и правильном мышлении, предлагая инструменты для анализа реальности и обеспечения достоверного знания.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Веданта исследует природу Брахмана — всеобщего начала, а также особенности Атмана, стремясь раскрыть единство бытия и духовной истины.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школы Древней Индии
</a:t>
            </a:r>
            <a:endParaRPr lang="en-US" sz="22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Основатели и особенности буддизма и джайнизма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Гаутама Будда и путь Срединного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Будда проповедовал отказ от крайностей, предлагая спокойствие через восемь правил нравственной и духовной жизни. Его учение подчеркивает важность личного опыта для освобождения от страданий.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Махавира и идеалы джайнизма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Махавира развивал учение о строгой аскезе и принципе ненасилия (ахимса) ко всем живым существам. Джайнизм призывает к очищению души и освобождению через этическую дисциплину.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Медитация и йога — пути к самопознанию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Медитация помогает сосредоточить внимание и успокоить ум, раскрывая глубины внутреннего мира и способствуя духовному пробуждению.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Йога совмещает физические упражнения, дыхательные техники и мантры, направленные на укрепление тела и ума для достижения гармонии с самим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и универсальное знание в учении Адвайты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Атма-видья — знание о собственном Я как отдельной сущности, которое приводит к осознанию своей истинной природы и внутренней силы.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Брахма-видья — понимание всеобщего, безграничного начала, единого для всего живого и неживого в космосе.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Адвайты утверждает, что различия иллюзорны, а единое сознание Брахмана — это настоящий фундамент всего существующего.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Просветление расширило доступ к духовным знаниям, позволяя людям из разных социальных групп стремиться к самопознанию и освобождению.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просветления на социальную структуру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монашеских общин (сангхи) создало новые формы организованного духовного сообщества и поддержки.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духовных возможностей для женщин и низших каст способствовало постепенному изменению традиционных ограничений и социальной справедливости.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архитектура как отражение духовных идей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Буддийские ступы в Санчи — символ просветления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Ступы в Санчи служат местами поклонения и медитаций, символизируя путь к нирване. Их украшения рассказывают истории из жизни Будды и служат визуальным напоминанием учений.
</a:t>
            </a:r>
            <a:endParaRPr lang="en-US" sz="99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Аджанты и Эллоры — духовные святыни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украшены фресками и скульптурами, иллюстрирующими сцены из буддийских и индуистских текстов. Они создают атмосферу для уединённого изучения и внутренней работы.
</a:t>
            </a:r>
            <a:endParaRPr lang="en-US" sz="99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статуи — посредники между человеком и божественным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изображения божеств и святых воплощают идеи религиозных учений, помогая привить веру и поддерживать духовные практики в обществе.
</a:t>
            </a:r>
            <a:endParaRPr lang="en-US" sz="11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Пуджа — регулярные церемонии с молитвами и подношениями, позволяющие верующим выражать уважение и укреплять связь с высшими силами.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жертвоприношения трансформировались, акцент сместился с материальных даров на внутреннюю преданность и этические поступки.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обряды объединяли людей, создавая общую духовную культуру и обеспечивая передачу знаний из поколения в поколение.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 и коллективные практики способствовали укреплению общин и поддержанию живого интереса к духовному развитию.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 традиции в распространении идей просветления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наследие индийского просветления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учения о ненасилии, внутреннем спокойствии и нравственном самосовершенствовании влияют на современную этику и образование в Индии и за её пределами.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Йога и медитация получили мировое распространение, стали популярными методами улучшения здоровья и духовного роста, сохраняя связь с историческими корнями.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Древнеиндийская духовность продолжает вдохновлять современный мир, формируя новые взгляды на жизнь и внутреннюю свободу через практики йоги и медитации, объединяя людей в поисках гармонии.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наследие Просветления Древней Индии сегодня
</a:t>
            </a:r>
            <a:endParaRPr lang="en-US" sz="2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2026-05-10T10:10:18Z</dcterms:created>
  <dcterms:modified xsi:type="dcterms:W3CDTF">2026-05-10T10:10:18Z</dcterms:modified>
</cp:coreProperties>
</file>