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загадочный мир природы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грибов разнообразен и уникален, от микроскопических до больших съедобных форм.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отдельное царство живых организмов, изучаемое микологией. Люди использовали их как пищу, лекарство и в мифах с древних времён. Сегодня биологи и экологи исследуют их значение для природы и здоровья.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грибы: исторический и научный взгляд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состоят из мицелия — сети тонких нитей-гиф, укоренённых в субстрате. Это обеспечивает поглощение питательных веществ и рост грибницы.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основа жизни грибов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стенки грибов содержат хитин, а без хлорофилла грибы не могут фотосинтезировать и питаются готовыми органическими веществами.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клеток с хитином и отсутствие хлорофилла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видов формируется плодовое тело, например, шляпка и ножка у шляпочных грибов. Оно отвечает за размножение и выпуск спор.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— видимое проявление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грибов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грибов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делят на макроскопические, видимые невооружённым глазом, и микроскопические, требующие увеличения для изучения.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группы: шляпочные, плесневые, дрожжи и лишайники — каждый тип имеет свои особенности строения и среды обитания.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питанию выделяют сапротрофов, разлагающих мёртвую органику, паразитов, живущих за счёт хозяина, и симбионтов, обменивающихся с растениями.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уникальный симбиоз гриба и водоросли, способствующий выживанию в суровых условиях и формированию почвы.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984" y="1225646"/>
            <a:ext cx="1942505" cy="195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1074" y="1225646"/>
            <a:ext cx="1942505" cy="195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164" y="1225646"/>
            <a:ext cx="1942505" cy="195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9254" y="1225646"/>
            <a:ext cx="1942505" cy="195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1236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поражает крупными мясистыми шляпками и ножками. Он широко распространён и считается съедобным деликатесом в русских лесах.
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3255579"/>
            <a:ext cx="195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— ценный лесной обитатель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580326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легко узнаваем по красной шляпке с белыми пятнами. Ядовитый гриб, часто присутствующий в легендах и страхах.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0326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— яркий и опасный гриб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29414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 отличается ярко-жёлтым цветом и приятно пахнет. Часто растёт группами и ценится в кулинарии за вкус и пользу.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29415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 — полезный и неприхотливый гриб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78501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 распространён в пицце и супах. Это один из немногих грибов, выращиваемых массово на фермах и в домашних условиях.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78502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 — культивируемый гриб для кухни
</a:t>
            </a:r>
            <a:endParaRPr lang="en-US" sz="1045" dirty="0"/>
          </a:p>
        </p:txBody>
      </p:sp>
      <p:sp>
        <p:nvSpPr>
          <p:cNvPr id="17" name="Text 8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грибы: разнообразие и роль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и другие менее заметные группы составляю большую часть микологического разнообразия.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разнообразие сосредоточено в микроскопических и уникальных грибах, важная часть экосистемы.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микологическая ассоциация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грибов по типам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Плесени быстро размножаются спорами и активно разлагают влажные органические вещества, участвуя в круговороте веществ.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Плесени могут портить продукты и вызывать аллергию, что связано с их обилием в жилых помещениях.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Penicillium дают ценный антибиотик — пенициллин, а Aspergillus и Mucor широко распространены в природе.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грибы: особенности и значение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одноклеточные грибы, используемые для выпечки, пивоварения и приготовления кваса благодаря способности к брожению.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Saccharomyces cerevisiae превращают сахара в спирт и углекислый газ, обеспечивая подъем теста и образование ароматных напитков.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Дрожжи: незаменимые микроорганизмы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мёртвую органику, способствуя образованию плодородного слоя почвы и поддерживая экосистемы.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взаимовыгодный симбиоз грибов с корнями растений, улучшающий доступ к воде и минералам.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паразитируют на растениях и животных, вызывая болезни и влияя на биоразнообразие.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грибы без них невозможна гармоничная работа экосистемы и плодородие земель.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природных процессах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0528" y="1647777"/>
            <a:ext cx="2481881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отличительные признаки наиболее распространённых съедобных и ядовитых грибов, а также симптомы при отравлении.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различие признаков помогает избежать опасности при сборе грибов.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грибов России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съедобных и ядовитых грибов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— одна из самых опасных грибов, вдыхание всего нескольких граммов может привести к смертельному исходу. Мухомор и сатанинский гриб также входят в число токсичных представителей.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Отравление ядовитыми грибами проявляется головокружением, тошнотой и болью в животе. Точное распознавание внешних признаков помогает избежать серьёзных последствий и сохранит здоровье.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грибы: важные факты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микологические исследования и учебные программы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шляпочного гриба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жизни человека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обеспечивают организм белками, витаминами и минералами, являясь важной частью рациона для многих народов мира.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используют в народной медицине и декоративном искусстве, придавая культурным традициям особое значение.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 декоративная роль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другие грибы применяют в хлебопечении, сыроварении и ферментации напитков, улучшая вкус и качество продуктов.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Бытовое использование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грибов получают антибиотики, например пенициллин, а также витаминные комплексы и ферменты для лечения и поддержания здоровья.
</a:t>
            </a:r>
            <a:endParaRPr lang="en-US" sz="1157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применение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ценится за плотную мякоть и неповторимый аромат. Его собирают в лесах средней полосы и Сибири с начала лета до поздней осени. Он часто сопровождает другие съедобные виды.
</a:t>
            </a:r>
            <a:endParaRPr lang="en-US" sz="1032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— король леса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предпочитает расти на поваленных деревьях и пнях. Используется в приготовлении супов и солений. Его сезон — позднее лето и осень, он обладает ярким ароматом и нежной текстурой.
</a:t>
            </a:r>
            <a:endParaRPr lang="en-US" sz="1005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— гриб настоящих гурманов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Лисички узнаваемы по насыщенному желтому цвету и горьковатому вкусу. Растут группами в хвойных и смешанных лесах, являются источником витаминов и микроэлементов.
</a:t>
            </a:r>
            <a:endParaRPr lang="en-US" sz="1092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 — яркая и полезная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съедобные грибы России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сказках грибы часто выступают как магические и таинственные объекты, символизирующие загадочные силы природы и леса.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культуре грибы вдохновляют художников и мультипликаторов, а также используются в праздничных блюдах и научных изысканиях.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образ встречается в пословицах и загадках, подчеркивая важность грибов для народного быта и традиций питания.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культуре и искусстве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представляют собой тесный симбиоз между грибом и водорослью, что позволяет им жить в экстремальных условиях на камнях и деревьях.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почвообразованию и служат биоиндикаторами чистоты воздуха, применяются в экологических и климатических исследованиях.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удивительный союз грибов и водорослей
</a:t>
            </a:r>
            <a:endParaRPr lang="en-US" sz="25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44900"/>
            <a:ext cx="4356600" cy="21334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данные по числу случаев отравлений грибами по регионам и ключевые причины этих инцидентов.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отравлений приходится на густонаселённые регионы из-за неправильного сбора и хранения грибов.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грибных отравлений в России за 5 лет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6999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881" y="1539483"/>
            <a:ext cx="243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9941" y="1539483"/>
            <a:ext cx="2835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виды грибов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нажатии выбрасывает плотное облако спор, часто встречается на лугах и газонах после дождей.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Гриб-дождевик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Паразитирует на насекомых, изменяя их поведение для распространения спор, что поражает учёных и исследователей.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Кордицепс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Способны светиться в темноте благодаря химическим реакциям, их свет привлекает внимание натуралистов и туристов.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Биолюминесцентные грибы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на стволах и пнях деревьев, широко используются в кулинарии за нежный вкус и полезные свойства.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Вёшенки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сосредоточено в лесных зонах, где климат и растительность создают благоприятные условия для роста грибов.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важность сохранения лесных экосистем для поддержания грибного биоразнообразия.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леса РАН, 2022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грибов в России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ключ к пониманию природы и будущего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играют незаменимую роль в экосистемах и жизни человека, открывая перспективы для науки, медицины и устойчивого взаимодействия с природой.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2026-05-08T15:05:12Z</dcterms:created>
  <dcterms:modified xsi:type="dcterms:W3CDTF">2026-05-08T15:05:12Z</dcterms:modified>
</cp:coreProperties>
</file>