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How Do I Get There?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дорогу, понять маршрут и уверенно ориентироваться в 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10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в реальных ситуациях: по пути в школу, на вокзал, в музей или спортсектор. Она развивает умение задавать точные вопросы, читать карту и понимать пространственные отношения в английском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направления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73316" y="1643723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Left, right, straight ahead, turn и cross помогают описывать путь шаг за шагом. Эти слова задают понятную последовательность действий и делают маршрут точным даже в незнакомом районе.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573316" y="2227049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Near, far, opposite, next to, between, behind и in front of описывают положение объектов относительно друг друга. С их помощью маршрут легче запомнить, потому что он опирается на заметные landmarks.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73316" y="2810382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left, go straight on, walk along the street и cross the road — это готовые речевые модели для инструкций. Они часто встречаются в коротких диалогах и помогают быстро понять направление.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573316" y="3393698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past, at the corner, take the first street и take the second street уточняют маршрут без лишних слов. Такие выражения особенно полезны, когда нужно пройти несколько поворотов подряд.
</a:t>
            </a:r>
            <a:endParaRPr lang="en-US" sz="1055" dirty="0"/>
          </a:p>
        </p:txBody>
      </p:sp>
      <p:sp>
        <p:nvSpPr>
          <p:cNvPr id="14" name="Text 6"/>
          <p:cNvSpPr txBox="1"/>
          <p:nvPr/>
        </p:nvSpPr>
        <p:spPr>
          <a:xfrm>
            <a:off x="573316" y="3977021"/>
            <a:ext cx="6045767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the bus to the station показывает, что направление может сочетаться с видом транспорта. В реальном общении это важно: путь часто описывают не только словами, но и способом передвижения.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и их 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вариантов показывает, как меняется маршрут в зависимости от расстояния и условий поездки.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 времени, бюджета, расстояния и наличия удобного маршрута.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и типичных жизненных ситуаций темы Unit 6.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37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ориентиры на карте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landmark
</a:t>
            </a:r>
            <a:pPr algn="l" indent="0" marL="0">
              <a:lnSpc>
                <a:spcPct val="115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понятнее, когда маршрут привязан к school, park, pharmacy или station. Заметный ориентир помогает быстрее восстановить путь в памяти, чем просто название улицы.
</a:t>
            </a:r>
            <a:endParaRPr lang="en-US" sz="939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next to, opposite, between и across from показывают, где именно расположен объект. Они особенно полезны, когда рядом несколько похожих зданий или пересечений.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знакомые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stop, bridge, museum, bank и library легко найти даже на незнакомой схеме. Именно такие объекты обычно становятся основой устного объяснения дороги.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схему с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легче повторить, если он описан через around the corner и on the same street. Так карта превращается в практический инструмент, а не в набор отдельных названий.
</a:t>
            </a:r>
            <a:endParaRPr lang="en-US" sz="9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 вопрос о дороге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короткого диалога о маршруте и уточнении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ответы с маршрутом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обычно начинается с go straight или walk along the street. Сначала называют первое действие, чтобы собеседник сразу понял общее направление и не потерялся в деталях.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turn right, turn left, cross the road или take the second turning. Такие шаги делают инструкцию последовательной и помогают пройти маршрут без пропусков.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был понятным, в него включают the bank, the library, the bus stop или the bridge. Заметные объекты помогают связать словесную инструкцию с реальной улицей.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часто используют first, then, after that, finally и until you reach. Эти связки показывают порядок действий и помогают слушателю отслеживать маршрут до нужного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глаголы и действия в 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образуют основу почти всех инструкций по пути и чаще всего встречаются вместе с ориентиром или предлогом места.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базовые действия, без которых невозможно дать ясный маршрут; дополнительные глаголы уточняют длинные инструкции.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Unit 6, обобщение по типовым диалогам и инструкциям.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направления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 откуда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показывает направление к цели, а from — исходную точку движения. Эти предлоги особенно важны, когда нужно описать маршрут от дома, школы или остановки к конкретному месту.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обозначает точку, on — положение на улице или поверхности, in — нахождение внутри пространства. Различие между ними помогает строить естественные и точные фразы без буквального перевода.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привязка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station, on Main Street и in the park показывают не только место, но и способ его представления. Чем точнее предлог, тем легче понять и повторить маршрут.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Through, along, over и under описывают, как именно проходит движение. Такие предлоги делают маршрут более наглядным, особенно если нужно пройти через тоннель или через мост.
</a:t>
            </a:r>
            <a:endParaRPr lang="en-US" sz="12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 района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школы к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путь от school до library проходит через crossing и выходит на main street. Дальше нужно свернуть у bus stop и пройти ещё один блок до нужного здания. Такой маршрут удобно объяснять через corner, opposite и next to, потому что они связывают слова с видимыми объектами.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у банка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надёжный ориентир — bank на перекрёстке. Если сказать, что библиотека находится across the road from the bank, собеседник быстро соотнесёт расположение с картой и не будет искать улицу по памяти. Пространственные отношения становятся яснее, когда рядом есть заметная точка.
</a:t>
            </a:r>
            <a:endParaRPr lang="en-US" sz="1082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квартал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городской квартал показывает, как английская лексика работает в реальном пространстве. Здесь важно не только назвать улицу, но и понять, сколько blocks нужно пройти, где находится crossing и с какой стороны расположен нужный объект.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38074"/>
            <a:ext cx="3239400" cy="1491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вежливые фразы в диалоге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начать разговор, уточнить маршрут и завершить его без напряжения.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делают диалог яснее и естественнее: собеседникам легче помочь, если просьба, уточнение и благодарность оформлены корректно.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Unit 6 «How Do I Get There?»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67" y="1253430"/>
            <a:ext cx="382725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017" y="1963455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067" y="2675505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0067" y="3385530"/>
            <a:ext cx="382725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надписи в общественных местах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 выход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Exit и Entrance сразу задают направление движения и помогают быстро сориентироваться в здании, не тратя время на поиск нужной двери или коридора.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и 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 office, Departures и Arrivals особенно важны на станции и в аэропорту: они показывают, где купить билет, узнать расписание и найти нужную зону отправления.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 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Platform и Bus stop связывают текст на указателе с конкретным местом посадки. Понимание этих слов снижает риск опоздать или выбрать неверное направление.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Справка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desk помогает быстро найти сотрудника, который подскажет маршрут, номер платформы или расположение нужного отдела в музее, торговом центре или на вокзале.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Restrooms — пример простой, но очень полезной надписи. Такие слова делают пребывание в незнакомом месте спокойнее и позволяют действовать самостоятельно без лишних вопросов.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маршрута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пути школьники обычно сравнивают не только расстояние, но и понятность маршрута, наличие знакомых ориентиров и удобство пересадок.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решение часто определяется компромиссом: самый быстрый путь может быть дороже, а самый дешёвый — менее удобным или менее безопасным.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типичных факторов выбора маршрута в городской среде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действовать, если маршрут неясен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уточнения маршрута и устранения ошибок навигации.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сторонах
</a:t>
            </a:r>
            <a:pPr algn="l" indent="0" marL="0">
              <a:lnSpc>
                <a:spcPct val="115000"/>
              </a:lnSpc>
              <a:buNone/>
            </a:pPr>
            <a:r>
              <a:rPr lang="en-US" sz="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 и right легко перепутать, если ученик не отслеживает направление движения по схеме. Ошибка становится особенно заметной, когда маршрут содержит несколько поворотов подряд.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места часто опускают at, in, on или from, хотя именно они делают фразу грамматически точной. Без предлога ответ звучит неестественно и может стать двусмысленным.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учащиеся нередко переносят русский порядок слов в английский. Это приводит к неестественным конструкциям и мешает быстро понять, что именно спрашивает собеседник.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go there или turn that way недостаточно информативны. В теме особенно важны ориентиры, потому что именно они помогают слушателю восстановить путь шаг за шагом.
</a:t>
            </a:r>
            <a:endParaRPr lang="en-US" sz="978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дословно с русского часто делает высказывание тяжёлым и неанглийским по структуре. В длинных инструкциях лучше опираться на готовые модели и типовые связки.
</a:t>
            </a:r>
            <a:endParaRPr lang="en-US" sz="10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жизненные ситуации для подростков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встретиться с друзьями у остановки, найти новый маршрут домой или быстро сориентироваться в незнакомом районе после занятий.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кружок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спортивную секцию, курсы или тренировку требует понять указатели, спросить дорогу и выбрать транспорт без лишних задержек.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и музей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в музей или центр города ученику важно читать карту, узнавать landmark и уточнять, где находится нужный вход.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спросить и понять направление делает передвижение увереннее: подросток не зависит от случайной помощи и быстрее принимает решения в реальной среде.
</a:t>
            </a:r>
            <a:endParaRPr lang="en-US" sz="10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диалоги о маршруте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реплик показывают основные речевые шаги: спросить, ответить, уточнить и поблагодарить.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удобно запоминать и использовать как основу для собственного ответа или вопроса в похожей ситуации.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 по теме «How Do I Get There?»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ориентиры в городе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узнаваемые объекты помогают сократить объяснение маршрута и уменьшают риск ошибки при движении по незнакомому району.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и стабильнее ориентир, тем полезнее он в инструкции: именно такие объекты делают описание пути точнее и надёжнее.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типичных городских landmarks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959" y="1418200"/>
            <a:ext cx="939488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5597" y="1418200"/>
            <a:ext cx="939488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02235" y="1418200"/>
            <a:ext cx="939488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98873" y="1418200"/>
            <a:ext cx="939488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95511" y="1418200"/>
            <a:ext cx="939488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повседневной жизни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экскурсии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спрашивать дорогу помогает уверенно перемещаться по городу во время экскурсий, поездок и прогулок, когда нужно быстро понять незнакомый маршрут.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и ясный ответ делают общение с прохожими, сотрудниками станции или музея проще и безопаснее, особенно в новой среде.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картой развивает пространственное мышление и учит связывать улицы, перекрёстки и landmark в единую последовательность движения.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полезна при выборе транспорта, пересадках и поиске остановки: ученик учится не только понимать указания, но и принимать практические решения.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пригодится на более сложных заданиях по чтению и говорению, где нужно точно понимать инструкции, описывать путь и аргументировать выбор маршрута.
</a:t>
            </a:r>
            <a:endParaRPr lang="en-US" sz="9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6: маршрут к уверенной коммуникации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 объединяет лексику направления, предлоги места, глаголы движения и вежливые формулы, чтобы ученики могли спрашивать, понимать и описывать путь в реальных городских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2026-05-31T15:05:44Z</dcterms:created>
  <dcterms:modified xsi:type="dcterms:W3CDTF">2026-05-31T15:05:44Z</dcterms:modified>
</cp:coreProperties>
</file>