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в информатике: от ручной графики к цифровым изображениям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в компьютере — это данные: их создают, хранят, обрабатывают и передают.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рисунки — часть информатики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изображение на экране — это данные. Компьютер «понимает» растр как пиксели, вектор — как формулы фигур, а 3D — как сцены и свет. В 11 классе это помогает выбирать формат и оценивать качество.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652" y="1360724"/>
            <a:ext cx="261000" cy="26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9565" y="2021232"/>
            <a:ext cx="240975" cy="275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9602" y="2710630"/>
            <a:ext cx="261000" cy="232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39652" y="3363817"/>
            <a:ext cx="261000" cy="261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9652" y="4031517"/>
            <a:ext cx="261000" cy="261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цифровых рисунков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1110900" y="1285175"/>
            <a:ext cx="31011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Растровые изображения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Растровый рисунок состоит из пикселей, поэтому особенно хорошо передаёт фотографии, живописные эффекты, мелкие детали и текстуры. Тонкие цветовые переходы выглядят реалистично, пока не нарушается разрешение.
</a:t>
            </a:r>
            <a:endParaRPr lang="en-US" sz="707" dirty="0"/>
          </a:p>
        </p:txBody>
      </p:sp>
      <p:sp>
        <p:nvSpPr>
          <p:cNvPr id="17" name="Text 3"/>
          <p:cNvSpPr txBox="1"/>
          <p:nvPr/>
        </p:nvSpPr>
        <p:spPr>
          <a:xfrm>
            <a:off x="1110900" y="19528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Векторные изображения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Векторный рисунок строится из линий, кривых и фигур, которые задаются математически. Он удобен для логотипов, схем, иконок и чертежей: геометрия остаётся чёткой при масштабировании.
</a:t>
            </a:r>
            <a:endParaRPr lang="en-US" sz="738" dirty="0"/>
          </a:p>
        </p:txBody>
      </p:sp>
      <p:sp>
        <p:nvSpPr>
          <p:cNvPr id="18" name="Text 4"/>
          <p:cNvSpPr txBox="1"/>
          <p:nvPr/>
        </p:nvSpPr>
        <p:spPr>
          <a:xfrm>
            <a:off x="1110900" y="2620577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Пиктограммы и инфографика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Пиктограммы и инфографика помогают быстро передать смысл: обозначить действие, раздел, статус или сравнение. Эти элементы часто делают в векторном формате, чтобы сохранить читаемость на разных устройствах.
</a:t>
            </a:r>
            <a:endParaRPr lang="en-US" sz="707" dirty="0"/>
          </a:p>
        </p:txBody>
      </p:sp>
      <p:sp>
        <p:nvSpPr>
          <p:cNvPr id="19" name="Text 5"/>
          <p:cNvSpPr txBox="1"/>
          <p:nvPr/>
        </p:nvSpPr>
        <p:spPr>
          <a:xfrm>
            <a:off x="1110900" y="3288279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Анимационные кадры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Анимация собирается из последовательности кадров. Каждый кадр может быть растровым или векторным, а итоговая «движущаяся картинка» показывает переходы, действия и поясняет процессы.
</a:t>
            </a:r>
            <a:endParaRPr lang="en-US" sz="738" dirty="0"/>
          </a:p>
        </p:txBody>
      </p:sp>
      <p:sp>
        <p:nvSpPr>
          <p:cNvPr id="20" name="Text 6"/>
          <p:cNvSpPr txBox="1"/>
          <p:nvPr/>
        </p:nvSpPr>
        <p:spPr>
          <a:xfrm>
            <a:off x="1110900" y="3955981"/>
            <a:ext cx="3100800" cy="58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3D-иллюстрации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3D-изображения создаются как модели с заданными параметрами: формой объектов, материалами и освещением. Они востребованы в обучении, играх и демонстрациях, когда важно увидеть объём и перспективу.
</a:t>
            </a:r>
            <a:endParaRPr lang="en-US" sz="70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Пиксели, сетка и разрешение изображения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Разрешение 3840×2160 содержит 8 294 400 пикселей, то есть в 4 раза больше элементов. При увеличении фрагмента становится заметна пиксельная сетка, а качество меняется из‑за точек исходной матрицы.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растре картинка собирается из пикселей, и каждый пиксель хранит свой цвет. Разрешение 1920×1080 означает 2 073 600 пикселей: больше точек — больше деталей и тоньше переходы.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форматов изображений по степени сжатия и качеству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формата обычно связана не только с художественным качеством, но и с удобством хранения, размером файлов и задачами публикации.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формата чаще всего балансирует качество, прозрачность и размер: для фотографий — JPEG, для графики с прозрачностью — PNG, для масштабируемых схем — SVG.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компьютерной графике; распределение отражает типичную встречаемость форматов в учебной и прикладной работе.
</a:t>
            </a:r>
            <a:endParaRPr lang="en-US" sz="6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564099" y="1815000"/>
            <a:ext cx="27759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Глубина 24 бита соответствует 8 битам на каждый канал RGB. Это напрямую влияет на плавность градиентов и точность передачи оттенков в итоговом изображении.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64099" y="3727775"/>
            <a:ext cx="27759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i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материалы по представлению цвета в цифровых системах (RGB и глубина цвета).
</a:t>
            </a:r>
            <a:endParaRPr lang="en-US" sz="613" dirty="0"/>
          </a:p>
        </p:txBody>
      </p:sp>
      <p:sp>
        <p:nvSpPr>
          <p:cNvPr id="7" name="Text 3"/>
          <p:cNvSpPr txBox="1"/>
          <p:nvPr/>
        </p:nvSpPr>
        <p:spPr>
          <a:xfrm>
            <a:off x="4352362" y="1269879"/>
            <a:ext cx="2866800" cy="117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16 777 216
</a:t>
            </a:r>
            <a:endParaRPr lang="en-US" sz="4619" dirty="0"/>
          </a:p>
        </p:txBody>
      </p:sp>
      <p:sp>
        <p:nvSpPr>
          <p:cNvPr id="8" name="Text 4"/>
          <p:cNvSpPr txBox="1"/>
          <p:nvPr/>
        </p:nvSpPr>
        <p:spPr>
          <a:xfrm>
            <a:off x="4352362" y="2528853"/>
            <a:ext cx="2866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количество оттенков делает градиенты заметно плавнее и реалистичнее.
</a:t>
            </a:r>
            <a:endParaRPr lang="en-US" sz="149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цифровой рисунок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алгоритм работы в графическом редакторе (выбор типа графики, холста и формата экспорта).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Слои, инструменты и команды редактирования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разделяют фон, контуры, тени и текст, поэтому можно менять один элемент, не затрагивая остальные. Это ускоряет работу и позволяет экспериментировать с оформлением, не разрушая исходник.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Кисти, заливка, пипетка, ластик, градиент, трансформация и выделение — базовые инструменты большинства редакторов. Комбинирование команд помогает добиться нужного эффекта: от аккуратных линий до сложных цветовых переходов.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действий, копирование слоёв и маски делают редактирование гибким. Благодаря этому можно многократно дорабатывать изображение, возвращаться к вариантам и сохранять исходные данные для повторной правки.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5632" y="1467950"/>
            <a:ext cx="5552737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растровой и векторной графики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Рассмотрим, как разные типы графики ведут себя при масштабировании и для каких задач они подходят.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принцип: тип графики выбирают под задачу — чтобы обеспечить нужную детализацию, читаемость и стабильность при изменении размера.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компьютерной графике.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рисунок связан с интерфейсами и цифровыми сервисами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63850" y="2801298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веб-дизайне часто применяют SVG-элементы: они сохраняют чёткость на дисплеях с разным разрешением. Это делает навигацию и элементы страницы более стабильными при масштабировании браузера.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63850" y="1736773"/>
            <a:ext cx="3418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Иконки, кнопки, аватары и пиктограммы формируют визуальный язык интерфейсов. В мобильных приложениях используют контрастные и простые изображения, чтобы они оставались узнаваемыми даже на небольшом экране.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Навыки, которые развивает работа с рисунками в информатике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Работая с изображениями, школьник учится уточнять требования к результату: четкость линий, читаемость текста, стабильность оформления при разных размерах.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ключевые навыки лежат в области анализа и внимания к параметрам: именно они помогают выбирать настройки, исправлять ошибки и сравнивать варианты.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компьютерной графике (обобщённая педагогическая оценка, без единой официальной статистики).
</a:t>
            </a:r>
            <a:endParaRPr lang="en-US" sz="6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рисунки применяются в информатике и цифровой среде
</a:t>
            </a:r>
            <a:endParaRPr lang="en-US" sz="2163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Инфографика и иллюстрации в учебных презентациях помогают переводить сложные определения в понятные схемы: так проще проследить связи между идеями и проверить себя по визуальным подсказкам.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научной визуализации рисунки превращают данные в «картину»: графики, диаграммы и 3D-модели позволяют рассматривать зависимости, сравнивать сценарии и объяснять результаты исследований.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играх и анимации графика отвечает за взаимодействие: спрайты, эффекты и интерфейсные элементы формируют реакцию на действия пользователя и задают настроение происходящего.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веб-дизайне и рекламе визуальные материалы подстраиваются под экраны разных размеров; четкие иконки, схемы и баннеры дают быстрый сигнал и усиливают смысл текста.
</a:t>
            </a:r>
            <a:endParaRPr lang="en-US" sz="9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5513" y="2021350"/>
            <a:ext cx="223875" cy="298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54656" y="2021350"/>
            <a:ext cx="261188" cy="298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Растровые редакторы и векторные редакторы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2546750"/>
            <a:ext cx="23001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Растровые редакторы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для работы с пикселями, слоями и эффектами. В них удобно ретушировать фото, рисовать текстуры и добиваться мягких градиентов, потому что изменения происходят на уровне изображения как набора точек.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061900" y="2546750"/>
            <a:ext cx="23001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Векторные редакторы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Опираются на объекты, контуры и узлы. В них легко менять форму и геометрию без потери качества, поэтому логотипы, иконки и схемы выглядят одинаково четко при любом масштабе.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формат файла для рисунка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опирается на требования к прозрачности, масштабируемости, размеру файла и назначению (экран или печать).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1818267"/>
            <a:ext cx="3918900" cy="17462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Форматы изображений и их практические свойства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формата определяет, как именно изображение будет храниться: сколько данных будет в файле и есть ли потери при сохранении или поддержка прозрачности, анимации и масштабирования.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Универсального формата нет: каждый вариант оптимален под конкретную задачу — прозрачность, масштабирование, фото или анимация.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компьютерной графике.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как часть обучения и проектной деятельности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Схемы и диаграммы для результатов исследования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проектных работах рисунки переводят выводы в наглядную форму: графики показывают динамику, схемы — логику эксперимента, а подписи связывают цифры с наблюдениями. Это снижает риск «потерять смысл» между таблицами и устным объяснением.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Обложка проекта, которая «объясняет» тему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оформляет обложку доклада, рисунок работает как быстрый ориентир: задает контекст и помогает зрителю понять направление работы за несколько секунд. Удачная иллюстрация опирается на смысл, а не на украшательство, и делает структуру проекта заметнее.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к докладу: когда тексту нужен визуальный якорь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сложных понятий полезны рисунки-«якоря»: они помогают удерживать внимание и удерживают связь между определением и примером. Даже простая композиция из схемы и тематической иллюстрации делает выступление понятным для аудитории.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создании цифровых рисунков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проблем проявляется при подготовке к экрану, печати и публикации: изображение «не держит» читаемость, появляются артефакты или размытые контуры.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доли связаны с параметрами файла и настройками: разрешение, формат и качество сжатия сильнее всего влияют на итоговый результат.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педагогические рекомендации из учебных материалов по компьютерной графике (2024–2025).
</a:t>
            </a:r>
            <a:endParaRPr lang="en-US" sz="6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авторские права при использовании изображений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из интернета часто защищены авторским правом. Их публикация в учебных работах, презентациях и соцсетях должна учитывать лицензии и условия использования, даже если картинка «просто понравилась».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лицензии Creative Commons позволяют применять материал при соблюдении условий: указания автора, запрета на коммерческое использование или производные работы — в зависимости от конкретной версии лицензии.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учебных проектов важно корректно цитировать источники и различать собственный рисунок, стоковое изображение и заимствованную иллюстрацию. Это дисциплинирует и защищает автора работы.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75224"/>
            <a:ext cx="261000" cy="2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9652" y="2208107"/>
            <a:ext cx="261000" cy="2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652" y="3026467"/>
            <a:ext cx="261000" cy="261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85442"/>
            <a:ext cx="261000" cy="208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как способ передачи информации в цифровом мире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Привлечение внимания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презентациях и соцсетях изображение работает как «первый сигнал»: оно быстро цепляет взгляд, задает тему и помогает зрителю понять, что именно стоит прочитать или рассмотреть дальше.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 оформленные графики и схемы делают информацию последовательной. Человек быстрее находит главное, сравнивает варианты и понимает взаимосвязи, даже если текст короткий или сложный.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смысла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Подписи, пиктограммы и иллюстрации связывают смысловые части. Такой подход снижает вероятность неправильного толкования и помогает точнее передать идею автора сообщения.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Коммуникация в интерфейсах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интерфейсах рисунки помогают ориентироваться: меню, кнопки и иконки объясняют действия без длинных инструкций. Чем выше визуальная грамотность, тем точнее пользователь понимает назначение элементов.
</a:t>
            </a:r>
            <a:endParaRPr lang="en-US" sz="7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рисунки как важная форма цифровой информации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Рисунки в информатике — это данные, которые можно хранить, обрабатывать и передавать. Растр и вектор решают разные задачи, а формат, разрешение и цвет определяют качество результата в учебе и повседневной жизни.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2026-05-14T16:31:53Z</dcterms:created>
  <dcterms:modified xsi:type="dcterms:W3CDTF">2026-05-14T16:31:53Z</dcterms:modified>
</cp:coreProperties>
</file>