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фигуры, без которых не обходится геометрия.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отрезок, луч: три важные фигуры в математике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фигуры важны в геометрии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отрезок и луч помогают читать чертежи, строить фигуры, работать с линейкой и точно записывать результаты измерений.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— это линия, у которой нет ни начала, ни конца. Её можно мысленно продолжать в обе стороны сколько угодно.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разные точки проходит только одна прямая. Это свойство часто используют при построении рисунков и решении геометрических задач.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прямая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задаёт направление и служит основой для других фигур. Из неё получают отрезки и лучи, выделяя нужную часть.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прямую на чертеже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обычно рисуют как линию со стрелками на обоих концах. Стрелки показывают, что фигура не заканчивается в этих точках.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прямой часто отмечают две точки, например A и B. Тогда запись «прямая AB» означает линию, проходящую через эти точки.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прямой, отрезка и луча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сколько границ есть у каждой фигуры и какую из них можно измерить линейкой.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отрезка есть два конца и длина, у луча — одно начало, а прямая не имеет границ.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«Прямая, отрезок, луч»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часть прямой, которую ограничивают две точки. Эти точки называют концами отрезка.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концами отрезок можно измерить. Для этого используют линейку и выбирают подходящую единицу длины.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отрезок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всегда имеет конечную длину, поэтому его можно сравнивать с другими отрезками и строить по заданному размеру.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записывают в миллиметрах, сантиметрах, дециметрах или метрах. Выбор единицы зависит от размера отрезка.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отрезок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на чертеже рисуют как прямую линию между двумя точками без стрелок. Концы обычно обозначают буквами, например A и B.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AB относится именно к отрезку. Если рядом указано «5 см», это значит, что длина отрезка равна пяти сантиметрам.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отрезка заданной длины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линейкой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луч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— это часть прямой, которая начинается в одной точке и дальше продолжается только в одном направлении.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удобно использовать, когда нужно показать направление движения, света или линии, которая мысленно уходит дальше.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луча есть одно начало, но нет конца. Поэтому его нельзя измерить так же, как отрезок.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луч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рисуют линией с одной начальной точкой и стрелкой на другом конце. Стрелка показывает, что фигура продолжается дальше в одном направлении.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луч OA начинается в точке O и проходит через точку A. В записи первая буква всегда обозначает начало луча.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45049"/>
            <a:ext cx="4348200" cy="1771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прямой, отрезка и луча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три основные геометрические фигуры на плоскости: наличие границ, возможность измерения и внешний вид на чертеже.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состоит в границах фигуры: только отрезок имеет две конечные точки и измеряемую длину.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геометрических фигур из школьного курса математики.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чертеже обозначают заглавными буквами, чтобы можно было точно указать их положение. Чаще всего используют буквы A, B, O и другие.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читаются буквенные обозначения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записывают как AB, а луч — как OA. В обозначении луча первая буква всегда показывает его начало, а вторая — направление.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называют по двум точкам, через которые она проходит, или обозначают маленькой буквой, например a. Это помогает не путать её с другими фигурами.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отрезков в сантиметрах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выполнять по шкале линейки: чем выше столбец, тем больше длина отрезка в сантиметрах.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 различие длин и помогает быстро определить самый короткий и самый длинный отрезок.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учебной диаграммы, 2025.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фигуры в задаче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по признакам чертежа и обозначению фигуры.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606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могут пересекаться прямые и части прямой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могут пересекаться в одной точке, а могут не иметь общих точек вовсе. В задачах важно внимательно смотреть на рисунок и положение линий.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пересекаются, если выходят из одной точки, лежат на одной прямой или направлены навстречу друг другу. Такой случай часто требует точного чтения обозначений.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могут соприкасаться концами, пересекаться внутри или иметь общую часть. По чертежу нужно определить, совпадает ли только точка или целый участок.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прямая как пример прямой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прямой есть начало отсчёта, направление и равные деления, поэтому по ней удобно находить положение чисел и сравнивать их между собой.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что прямая может служить основой для измерений и построений: к ней привязывают числа, отмечают точки и читают их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точек нужно, чтобы задать фигуру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случае две отмеченные точки позволяют точно определить нужную фигуру и не перепутать её с похожими изображениями.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задания прямой, отрезка и луча достаточно двух точек, но смысл этих точек у каждой фигуры разный.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построения геометрических фигур в школьной математике.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фигурами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перечислены самые частые путаницы, которые мешают правильно читать и записывать геометрические фигуры.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обозначение и внимательное чтение чертежа помогают избежать ошибок в ответах и построениях.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 «Прямая. Отрезок. Луч» в 5 классе.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983" y="3188538"/>
            <a:ext cx="321075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725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линейки и линии в тетради помогают увидеть отрезки и прямые. По ним легко понять, где есть длина, а где важна только форма линии.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тетрадь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фонарика, солнечный свет и лазерный луч напоминают геометрический луч: у него есть начало и одно направление. Этот образ хорошо запоминается школьникам.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лучи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планах улиц и дорожных схемах можно заметить прямые участки, пересечения и направления движения. Такие изображения учат читать чертежи и ориентироваться в пространстве.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 дороги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фигуры встречаются в жизни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бесконечна в обе стороны, отрезок имеет два конца и измеряется, а луч начинается в одной точке и идёт в одном направлении. Эти различия важно узнавать сразу.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трёх фигурах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2026-05-24T12:30:58Z</dcterms:created>
  <dcterms:modified xsi:type="dcterms:W3CDTF">2026-05-24T12:30:58Z</dcterms:modified>
</cp:coreProperties>
</file>