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жизни на Земле: ключевые этапы, факты и научные вопросы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этапов эволюции жизни от формирования планеты до современности.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Земли и условия ранней биосферы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образовалась около 4,6 млрд лет назад из космических частиц. Первичные атмосфера и океаны создали необходимую среду для химической эволюции и появления простейших органических молекул, заложивших основу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океанов как среды химической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стали главным местом накопления и взаимодействия органических молекул, обеспечивая стабильную среду, в которой протекали процессы самопроизвольной химической реакции.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для синтеза молекул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сыграли энергия гроз и ультрафиолетового излучения, а также вулканическая активность, стимулировавшие химические процессы и формирование первых биомолекул.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Восстановительная атмосфера ранней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атмосфера состояла из водорода, метана, аммиака и углекислого газа, что создавало среду, благоприятную для возникновения органических соединений благодаря химическим реакциям.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океаны и химическая эволюция: условия возникновения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эксперимент доказал синтез аминокислот из простых газов с помощью электрических разрядов, имитирующих грозы ранней Земли.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Получено более 20 различных аминокислот и органических кисло́т, что подтвердило возможность абиогенного происхождения ключевых биомолекул.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продемонстрировал, как естественные силы могут приводить к сложным химическим соединениям в условиях древней планеты.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открыли новую страницу в изучении химической эволюции и стали фундаментом теорий о начале жизни на Земле.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Миллера-Юри: лабораторное моделирование происхождения жизни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прокариоты и возникновение древнейших экосистем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появились около 3,8 млрд лет назад и обитали в экстремальных условиях гидротермальных источников и солёных вод.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освоили фотосинтез примерно 3,5 млрд лет назад, что постепенно привело к насыщению атмосферы кислородом.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микробных сообществ в виде биоплёнок и колоний обеспечило сложные экосистемы и выживание разнообразных форм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цианобактерий стал ключевым процессом, ответственный за обогащение океанов и атмосферы кислородом, что изменило химическую среду планеты.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как главные продуценты кислорода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цианобактерий создавали структуры, способствовавшие развитию сложных микробных экосистем и обеспечивали стабильное производство кислорода.
</a:t>
            </a:r>
            <a:endParaRPr lang="en-US" sz="836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строматолитов на экосистемы
</a:t>
            </a:r>
            <a:endParaRPr lang="en-US" sz="909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это древние слоистые известняковые образования, созданные колониями цианобактерий, которые сохранились с архейского времени и служат свидетельством ранней жизни.
</a:t>
            </a:r>
            <a:endParaRPr lang="en-US" sz="751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строматолитов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Цианобактерии, строматолиты и роль фотосинтеза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резкий рост кислорода вызвал массовое вымирание анаэробных организмов, сформировал озоновый слой и открыл путь для возникновения аэробных форм.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Геологический архив и палеобиологические исследования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млрд лет
</a:t>
            </a:r>
            <a:pPr algn="ctr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произошёл скачок концентрации кислорода, кардинально изменивший условия жизни на Земле.
</a:t>
            </a:r>
            <a:endParaRPr lang="en-US" sz="375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Эукариоты: происхождение и значение симбиоза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внутренняя структура и ядро позволили эукариотам развивать многоклеточность и новые формы жизни, включая современные растения и животных.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возникли около 2 млрд лет назад в результате симбиогенеза — интеграции прокариотических клеток, что привело к появлению митохондрий и хлоропластов.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многоклеточных организмов: предпосылки и преимущества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многоклеточности начался около 1 млрд лет назад с образованием колоний вольвокс и примитивных животных, позволяя клеткам специализироваться.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обеспечила развитие тканей и органов, повышая эффективность и адаптивность организмов к меняющимся условиям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были более устойчивы к внешним воздействиям, что способствовало расширению экологических ниш и эволюционному разнообразию.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всплеск разнообразия животных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хищников и разнообразных скелетных структур активизировало биологическое взаимодействие и ускорило эволюционные процессы.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541 млн лет назад произошло резкое увеличение видов животных, включая трилобитов и губок, что привело к формированию сложных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живых организмов на сушу: растения, грибы, животные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наземные растения и грибы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суши началось около 470 миллионов лет назад с появлением простейших наземных растений, таких как расиллярии и псилофиты. Одновременно грибы способствовали образованию и закреплению почвы, создавая основу для устойчивых экосистем.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позвоночными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360 миллионов лет назад развились первые наземные позвоночные — стегоцефалы, включая ихтиостегу и акантостегу. Эти организмы открыли путь к освоению новых экосистем и значительно повлияли на биогеохимические циклы планеты.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Мезозой: эра динозавров, первых млекопитающих и птиц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мезозойской эры (252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массового пермского вымирания наступила эпоха господства динозавров, оказавших значительное влияние на эволюцию позвоночных.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мезозое возникли мелкие млекопитающие, жившие в тени динозавров, обладая уже базовыми чертами современного строения тела.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птиц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эволюционировали от тероподных динозавров, приспособились к полету и заняли новые экологические ниши.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 разнообразие 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мезозое появились цветковые растения, сопровождавшиеся расширением групп насекомых-опылителей, усилив взаимодействия в экосистемах.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вымирание: последствия для биосферы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значительно увеличилось разнообразие млекопитающих и птиц, которые в течение последующих периодов заняли освободившиеся экологические ниши, способствуя развитию новых экосистем.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66 миллионов лет назад произошёл резкий распад видов из-за удара крупного астероида, оставившего кратер Чиксулуб в Мексике. Умерло свыше 75% видов, включая большинство динозавров и морских рептилий.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Кайнозой: формирование современных экосистем и разнообразия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кайнозойскую эру произошло интенсивное распространение млекопитающих, превратившихся в доминирующую группу позвоночных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дали начало современным биомам: лесам, саваннам, лугам и пустыням, обеспечивая разнообразные среды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 активно эволюционировали, развивая сложные взаимосвязи, в частности механизмы взаимного опыления.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и развились приматы, среди которых в будущем выделились предки человека, что предвосхитило культурную эволюцию.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Australopithecus — предок прямоходящих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4–2 миллиона лет назад и были одними из первых прямоходящих гоминид. Их череп и скелет показывают переход к двуногости, что стало важной вехой в эволюции человека.
</a:t>
            </a:r>
            <a:endParaRPr lang="en-US" sz="898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 начало культуры орудий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habilis, известный с 2,4 до 1,6 миллионов лет назад, стал одним из первых представителей рода Homo благодаря изготовлению простейших каменных орудий, что отражает начало технологической культуры Олдувай.
</a:t>
            </a:r>
            <a:endParaRPr lang="en-US" sz="83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семейства мокроносых и сухоносых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период 65–30 млн лет назад приматы разделились на две основные группы: мокроносые и сухоносые. Этот процесс сопровождался адаптацией к разным условиям жизни и развитию сложных социальных структур.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приматов и происхождение рода Homo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sapiens, неандертальцы и когнитивная революция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около 300 тысяч лет назад ознаменовало развитие абстрактного мышления, речи и сложных инструментов, что существенно повысило приспособленность вида.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Неандертальцы, близкий вид, существовали параллельно с Homo sapiens и частично смешивались с ними до 40 тысяч лет назад, что обогатило генетическое наследие современного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Когнитивная революция выразилась в развитии искусства, мифологии и коллективных форм деятельности, изменив способ взаимодействия людей с окружающим миром.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городские центры возникли в Месопотамии, Египте и Китае, где появились системы письма и управления, что обозначило начало сложных цивилизаций.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городов и письменности
</a:t>
            </a:r>
            <a:endParaRPr lang="en-US" sz="887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соцструктур и религиозных культов повысило организацию общества и стимулировало развитие технологий, что существенно повлияло на дальнейшее историческое развитие.
</a:t>
            </a:r>
            <a:endParaRPr lang="en-US" sz="75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культурной эволюции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тысяч лет назад люди перешли от собирательства и охоты к возделыванию сельскохозяйственных культур, что позволило стабилизировать пищевые ресурсы и увеличить численность населения.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охоты к земледелию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 и формирование цивилизаций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человека: темпы утраты биологического разнообразия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индустриализации наблюдается значительный рост темпов вымирания видов, что связано с антропогенным воздействием на природные экосистемы.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современное вмешательство человека резко ускоряет утрату биоразнообразия и приближает планету к шестому массовому вымиранию.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WWF, 2022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эволюции: закономерности и современное состояние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всю историю жизни на Земле более 99% видов вымерли, что подчёркивает цикличность адаптации и катастроф в эволюционном процессе.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динамика характеризуется сменой периодов постепенных изменений и быстрых скачкообразных трансформаций, связанных с экологическими катастрофами.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биосфера — результат многомиллионного отбора, возникновения новых признаков и симбиотических форм, и продолжает развиваться в ответ на вызовы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эволюции для понимания жизни и сохранения природы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на Земле иллюстрирует сложность развития биосферы и важность бережного отношения к природе. Знание эволюции помогает осознать уязвимость экосистем и необходимость устойчивого взаимодействия человека с окружающим миром.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2026-05-10T08:01:48Z</dcterms:created>
  <dcterms:modified xsi:type="dcterms:W3CDTF">2026-05-10T08:01:48Z</dcterms:modified>
</cp:coreProperties>
</file>