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части от числа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долю, дробь и процент в реальных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сколько составляет часть числа?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показывает, какую долю от целого нужно взять. Сегодня разберём, как связаны дроби, проценты и умножение, чтобы быстро считать части в понятных жизненных примерах.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часть от числа, исходное число умножают на дробь или процент. Так получают нужную долю целого без лишних действий.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a × b число a — это целое, а b — часть. Если b задана дробью, её можно читать как указание, сколько частей нужно взять.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 количество взятых частей, а знаменатель — на сколько равных долей разделено целое. Это помогает не путать смысл дроби.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вычисления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как часть целого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12 разделить на 3 равные части, получится по 4. Значит, 1/3 от 12 равна 4. Сначала находят одну часть, а затем используют её.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Взять несколько таких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2/5 от 20 сначала находят 1/5: это 4. Потом берут две такие части, и получается 8. Такой способ удобно показывать на схемах и предметах.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часть при увеличении числа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 теме «Нахождение части от числа»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доле результат зависит только от величины целого числа.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исходное число, тем больше четверть от него; зависимость остаётся пропорциональной.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 число и дробь, с которой работаете. Это помогает не потерять, что является целым, а что — частью.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через дробь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разделите число на знаменатель. Так вы получите одну равную долю целого, из которой удобно собрать нужную часть.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умножьте результат на числитель. Например, 18 × 2/3 = 12, потому что 18 : 3 = 6, а 6 × 2 = 12.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 дробной части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одна и та же операция выполняется через деление и умножение.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знаменатель задаёт деление на равные части, а числитель показывает, сколько таких частей взять.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дробей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как части от 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процент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показывает, сколько частей взято из 100. Поэтому 10% — это 10 из 100, 25% — четверть, а 50% — половина целого.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удобно записывать процент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можно переводить в дроби и десятичные дроби: 10% = 0,1; 25% = 0,25; 50% = 0,5. Это удобно для скидок, оценок и расчётов.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составляют разные проценты от числа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 теме процентов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расчёты часто используют в магазинах, расписаниях и задачах на сравнение долей.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процента сразу увеличивает результат; половина числа всегда соответствует 50%.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на нахождение части числа
</a:t>
            </a:r>
            <a:endParaRPr lang="en-US" sz="2032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дробей и процентов.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1837" y="1905053"/>
            <a:ext cx="197325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вычисление через деление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делят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имеет знаменатель, число сначала делят на это количество равных частей. Так находят одну долю быстро и без лишних действий, особенно когда нужно вычислить простую дробную часть.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берут нужное число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больше единицы, найденную долю умножают на числитель. Поэтому 3/8 от 48 удобно считать как 48 : 8, а затем умножить результат на 3.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шагов — меньше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через деление сокращает запись и помогает не потерять смысл дроби. Он особенно полезен в устном счёте, когда важно получить точный ответ за короткое время.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числа встречаются в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ценнике указана скидка 20% на товар стоимостью 500 рублей. Покупатель сразу понимает, что экономия составит 100 рублей, а новая цена станет заметно ниже. Такие расчёты помогают быстро оценить выгоду без калькулятора.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24 ученика, и учитель говорит, что 3/4 из них участвуют в проекте. Чтобы узнать число участников, достаточно найти три четверти от 24. Получается 18 человек, и это удобно для планирования работы.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приготовления блюда нужен 1/2 стакана молока, хотя в мерной ёмкости есть целый стакан. Здесь важно не просто прочитать дробь, а правильно отмерить половину объёма. Именно так математика помогает в быту.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долей от одного числа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числа 100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целое позволяет увидеть, как размер части зависит от знаменателя и величины самой доли.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знаменатель, тем больше часть от одного и того же числа; половина всегда остаётся самой большой из этих долей.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верные результаты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записи с правильным способом вычисления и проверьте, где потерян смысл дроби или процента.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возникают, когда забывают деление на знаменатель или неверно оценивают размер процента. Проверка ответа помогает быстро заметить несоответствие.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«Нахождение части от числа»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доля может иметь разные записи, и это упрощает вычисления в задачах с деньгами, длиной и временем.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соответствует половине целого и записывается как 0,5 или 1/2.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удобную запись для вычисления
</a:t>
            </a:r>
            <a:endParaRPr lang="en-US" sz="206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условия задачи к удобному способу вычисления части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часть от числа, полученный результат обычно меньше исходного, когда доля меньше 100%. Это первое, на что стоит посмотреть ещё до записи ответа.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разумность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25% от 80 дают 20. Ответ 60 выглядит подозрительно, потому что четверть не может быть больше половины целого и явно не должна превышать исходное число.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занимает несколько секунд, но часто спасает от ошибки. Она помогает понять, соответствует ли ответ смыслу задачи, даже если вычисления уже выполнены.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 от одного целого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60 книг одна треть составляет 20 книг, а одна пятая — 12 книг. При одном и том же целом меньший знаменатель даёт более крупную часть, потому что деление идёт на меньшее число частей.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показывать на одной схеме: одинаковое целое делят по-разному и сразу видят, как меняется размер доли. Такой приём помогает не путать величину дроби и значение знаменателя.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тренажёр вычислений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несколько примеров и сравните, как работают дроби и проценты в одинаковом формате записи.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сначала выделяется одна равная часть, а затем берётся нужное количество таких частей. Процент удобно переводить в десятичную дробь перед умножением.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по теме «Нахождение части от числа»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часть от числа, нужно умножить целое на дробь или процент. Знаменатель делит целое на части, числитель показывает нужное количество, а проверка ответа делает вычисление надёжнее.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2026-05-24T17:09:13Z</dcterms:created>
  <dcterms:modified xsi:type="dcterms:W3CDTF">2026-05-24T17:09:13Z</dcterms:modified>
</cp:coreProperties>
</file>