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C. Using the computer: ключевая лексика и ситуации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297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для компьютера: слова, команды и ситуации для учёбы дома и в классе.
</a:t>
            </a:r>
            <a:endParaRPr lang="en-US" sz="297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английском нужен компьютерный язык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слова встречаются в заданиях, тестах, электронных словарях и учебных платформах. В 6 классе особенно важно быстро понимать короткие команды, вопросы и ответы, чтобы уверенно работать на уроке и дома.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2600" y="3266100"/>
            <a:ext cx="2790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7650" y="1507400"/>
            <a:ext cx="2511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600" y="1507400"/>
            <a:ext cx="2790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32650" y="1507400"/>
            <a:ext cx="2511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28050" y="3266100"/>
            <a:ext cx="2790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теме: компьютер и его части
</a:t>
            </a:r>
            <a:endParaRPr lang="en-US" sz="3101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и программы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USB drive, hardware и software расширяют базовую лексику темы. Эти слова показывают разницу между устройствами, носителями и программами, но без сложных технических подробностей.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и изображение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Monitor и screen обозначают экран, на котором видно текст, картинки и окна программ. Для 6 класса важно узнавать эти слова в заданиях, чтобы понимать, куда смотреть и что выбирать.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Устройства для работы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Computer и laptop — самые частые слова темы. Они называют устройство, на котором ученик печатает, смотрит задания, ищет информацию и открывает учебные материалы дома и в школе.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текста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Keyboard и mouse помогают управлять программами и вводить ответы. Эти слова легко встретить в кабинете информатики, в заданиях на сайте и в коротких инструкциях учителя.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общение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Speakers, microphone и webcam часто встречаются в онлайн-уроках и видеосвязи. Они помогают говорить, слушать и участвовать в занятиях, где нужен звук или изображение.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и их значения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 помогают понимать инструкции на уроке и в школьных программах.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встречаются в заданиях, поэтому их нужно узнавать сразу, без перевода по каждому слову.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учебной темы «Using the computer».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основные устройства компьютера
</a:t>
            </a:r>
            <a:endParaRPr lang="en-US" sz="3065" dirty="0"/>
          </a:p>
        </p:txBody>
      </p:sp>
      <p:sp>
        <p:nvSpPr>
          <p:cNvPr id="10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350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и корпус
</a:t>
            </a:r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screen is big, and the laptop is thin and light. Такие простые описания помогают ученику назвать форму, размер и цвет устройства без сложных грамматических конструкций.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350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 и мышь
</a:t>
            </a:r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keyboard is black, and the mouse is small. Эти предметы легко описывать через прилагательные big, small, new, old, black и white, которые уже знакомы школьникам.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635000" y="367447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Камера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webcam is on the top of the screen. Такое предложение показывает, как в английском языке можно точно указать место предмета и описать рабочее устройство.
</a:t>
            </a:r>
            <a:endParaRPr lang="en-US" sz="1093" dirty="0"/>
          </a:p>
        </p:txBody>
      </p:sp>
      <p:sp>
        <p:nvSpPr>
          <p:cNvPr id="14" name="Text 5"/>
          <p:cNvSpPr txBox="1"/>
          <p:nvPr/>
        </p:nvSpPr>
        <p:spPr>
          <a:xfrm>
            <a:off x="28449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speakers are on the desk, and the microphone is near the screen. Подобные фразы полезны для уроков, где нужно говорить о технике в классе или дома.
</a:t>
            </a:r>
            <a:endParaRPr lang="en-US" sz="1105" dirty="0"/>
          </a:p>
        </p:txBody>
      </p:sp>
      <p:sp>
        <p:nvSpPr>
          <p:cNvPr id="15" name="Text 6"/>
          <p:cNvSpPr txBox="1"/>
          <p:nvPr/>
        </p:nvSpPr>
        <p:spPr>
          <a:xfrm>
            <a:off x="28449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Ученикам важно не только знать названия частей компьютера, но и уметь коротко описывать их. Это помогает говорить о своём рабочем месте и понимать описание на слух.
</a:t>
            </a:r>
            <a:endParaRPr lang="en-US" sz="10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начать работу за компьютером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действий, который используется на уроках и в кабинете информатики.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действия, которые встречаются в цифровых заданиях
</a:t>
            </a:r>
            <a:endParaRPr lang="en-US" sz="3320" dirty="0"/>
          </a:p>
        </p:txBody>
      </p:sp>
      <p:sp>
        <p:nvSpPr>
          <p:cNvPr id="10" name="Text 2"/>
          <p:cNvSpPr txBox="1"/>
          <p:nvPr/>
        </p:nvSpPr>
        <p:spPr>
          <a:xfrm>
            <a:off x="1123100" y="1546375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Open, close и click часто стоят в самом начале инструкции. Они помогают понять, какое окно открыть, на какую кнопку нажать и как перейти к следующему шагу.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94500" y="1546375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и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Type, choose и double-click нужны, когда ученик печатает ответ или выбирает нужный вариант. Эти глаголы часто встречаются в заданиях на платформах и в тестах.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65900" y="1546375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и редактирование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Drag, copy и paste полезны при работе с изображениями и текстом. Они показывают, как перемещать объекты, копировать фрагменты и вставлять их в нужное место.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123100" y="3100300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 удаление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Save и delete особенно важны, потому что они связаны с результатом работы. Умение понять эти слова помогает не потерять файл и исправить ошибку вовремя.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694500" y="3100300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Search встречается в браузере, словаре и учебных сервисах. Этот глагол помогает быстро находить нужные материалы и понимать короткие цифровые инструкции.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нужны действия, связанные с вводом ответа, выбором вариантов и сохранением результата.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цифровая лексика для 6 класса; условное распределение по типичным действиям.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действия при работе за компьютером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Typing и clicking занимают наибольшую долю, а saving остаётся обязательным навыком, чтобы не потерять выполненную работу.
</a:t>
            </a:r>
            <a:endParaRPr lang="en-US" sz="12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учителя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 your book, Look at the screen и Click here помогают быстро направлять класс. Такие фразы легко понять по действию, поэтому они часто используются на уроке и в парной работе.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ответом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the answer, Save your work и Close the window показывают, что нужно сделать с заданием. Ученик видит связь между словом-командой и конкретным результатом.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 open the file и Can you repeat it, please? учат говорить аккуратно и уважительно. Эти формулы полезны, когда нужно попросить помощи или уточнить задание.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 carefully и Look at the screen помогают не пропустить важную информацию. Для 6 класса важно узнавать такие фразы быстро, чтобы не терять темп урока.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команды и просьбы на английском языке
</a:t>
            </a:r>
            <a:endParaRPr lang="en-US" sz="27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710760"/>
            <a:ext cx="3856200" cy="2126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команды помогают быстро понимать задания и действовать по инструкции.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встречаются в заданиях чаще всего, поэтому их полезно запомнить как готовые модели для урока.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команды и инструкции по теме «Using the computer».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на уроке: английский и русский варианты
</a:t>
            </a:r>
            <a:endParaRPr lang="en-US" sz="3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за компьютером: как помогают простые реплики
</a:t>
            </a:r>
            <a:endParaRPr lang="en-US" sz="2205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подсказывает следующий шаг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один ученик не понимает, что делать дальше, и обращается за помощью. Учитель спокойно отвечает: сначала нажми на значок, потом введи ответ и сохрани файл. Такие короткие реплики помогают не теряться в цифровом задании и сразу переходить к действию.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готовности файла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проверяют, всё ли сделано правильно перед завершением работы. Один спрашивает: Is the file ready? Второй отвечает: Yes, save it now. В таком диалоге важны слова ready, next и save, потому что они часто встречаются в учебных инструкциях и парной работе.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встречаются там, где ученик выполняет задания, вводит данные или ищет материал для урока.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цифровых ситуаций, 6 класс.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жизни нужны английские слова о компьютере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учебные платформы: именно они чаще всего требуют понимать базовые команды и интерфейс на английском.
</a:t>
            </a:r>
            <a:endParaRPr lang="en-US" sz="12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и выполнить цифровую инструкцию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коротких заданий на уроке английского языка.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слова, которые легко перепутать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Click и lick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click означает «щёлкнуть», а lick — «лизать». Разница кажется небольшой по звучанию, но значение у слов совершенно разное, поэтому в компьютерных заданиях важно читать контекст.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Screen и scream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Screen — это «экран», а scream — «кричать». В теме компьютера первое слово встречается постоянно, а второе относится к обычной речи и помогает тренировать внимательность к написанию.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867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Mouse и mouth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Mouse означает «мышь» и связано с устройством для управления курсором. Mouth — это «рот», поэтому в цифровой теме нужно особенно внимательно смотреть на последнюю букву и произношение.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74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Save и safe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Save переводится как «сохранить», а safe — «безопасный». Эти слова часто путают из-за похожего звучания, но в уроке важно помнить: одно помогает не потерять файл, другое говорит о безопасности.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974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Print и paint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Print означает «печатать», а paint — «рисовать». Оба слова знакомы многим ученикам, но в компьютерной теме print связано с принтером, а paint — с изображением и рисованием.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7110" y="1762825"/>
            <a:ext cx="3480380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для работы с файлами и интернетом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таблицы помогают понимать задания, электронный дневник и простые действия в браузере.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покрывают основные действия с файлами, ссылками и входом в систему, поэтому они особенно полезны для школьных онлайн-ресурсов.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Общеупотребительная школьная цифровая лексика.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безопасной работы за компьютером
</a:t>
            </a:r>
            <a:endParaRPr lang="en-US" sz="2892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сообщай пароль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Пароль должен знать только сам пользователь. Нельзя передавать его друзьям, незнакомым людям или вводить на подозрительных сайтах, даже если сообщение выглядит убедительно.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открывай сомнительные файлы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Неизвестные вложения и странные ссылки могут быть опасны. Если файл или сообщение вызывает сомнение, лучше остановиться и спросить учителя или взрослого.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личные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личным данным относятся имя, адрес, номер телефона, школа и фотографии документов. Их нельзя публиковать без разрешения и защиты, особенно в мессенджерах и социальных сетях.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информацию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нажать кнопку или отправить данные, нужно проверить сайт, адрес страницы и содержание сообщения. Аккуратность помогает избежать ошибок и сохранить безопасность в интернете.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инструменты решают разные учебные задачи: одни нужны для поиска, другие — для оформления ответа или проекта.
</a:t>
            </a:r>
            <a:endParaRPr lang="en-US" sz="126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цифровые инструменты, обобщение для 6 класса.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учиться с помощью компьютера
</a:t>
            </a:r>
            <a:endParaRPr lang="en-US" sz="2892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универсальными оказываются browser и text editor: они нужны почти на каждом уроке, где есть поиск и письменная работа.
</a:t>
            </a:r>
            <a:endParaRPr lang="en-US" sz="122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ученика за компьютером
</a:t>
            </a:r>
            <a:endParaRPr lang="en-US" sz="3294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 и мышь рядом с тетрадью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другом рабочем месте keyboard находится перед монитором, а mouse — справа от неё. The notebook is next to the keyboard, so the student can type and write at the same time. Такой порядок помогает работать спокойно и аккуратно.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и экран перед глазами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сидит за desk и смотрит на monitor, который стоит прямо перед ним. Рядом лежат notebook и pen, чтобы можно было быстро записать ответ. The computer is on the desk, and the chair is comfortable.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завершить работу с компьютером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завершения работы в школьном кабинете или дома.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C: Using the computer — 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понимать компьютерную лексику, выполнять короткие инструкции и соблюдать цифровую безопасность. Эти умения делают работу на уроке английского языка быстрее, точнее и спокойнее.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2026-05-30T17:09:17Z</dcterms:created>
  <dcterms:modified xsi:type="dcterms:W3CDTF">2026-05-30T17:09:17Z</dcterms:modified>
</cp:coreProperties>
</file>