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самое близкое окружение человека
</a:t>
            </a:r>
            <a:endParaRPr lang="en-US" sz="307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близкие люди рядом каждый день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 каждый день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чувствовать себя в безопасности, учит вежливости, порядку и заботе. Дома ребёнок впервые понимает, как важно слушать других, помогать близким и выполнять простые дела вместе.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в семье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могут быть мама, папа, дети, бабушка, дедушка, братья и сёстры. У каждой семьи свой состав, но всех объединяют забота, внимание и желание быть рядом в важные моменты.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семей много родственников живёт вместе, у других рядом только самые близкие люди. Состав семьи может отличаться, но тёплые отношения и взаимная помощь остаются общими для всех.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 радуются успехам друг друга, помогают в делах и поддерживают, если кто-то устал или расстроен. Именно поэтому дома человек чувствует себя спокойнее и увереннее.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 отмечает праздники, гуляет, играет и вспоминает хорошие события. Такие моменты делают отношения ближе и помогают каждому почувствовать, что он важен и любим.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члены семьи каждый день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взрослые собираются на работу, а дети — в школу. Каждый старается не опаздывать, аккуратно одеться, умыться и подготовить всё необходимое для нового дня.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в семье много обычных дел: убрать комнату, вымыть посуду, накормить питомца, сходить в магазин. Когда каждый помогает, дома становится легче и уютнее.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тоже может быть помощником: собрать портфель, сложить игрушки, полить цветы или поставить чашку на стол. Даже небольшое дело показывает внимание и ответственность.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семья собирается дома, ужинает и отдыхает. Вечером приятно поговорить, почитать, поделиться новостями и спокойно закончить день рядом с близкими.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ужин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тихо звенят ложки, на кухне пахнет чаем и свежим хлебом. Каждый рассказывает, как прошёл день. В такие минуты дом кажется особенно тёплым и очень родным.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горит мягкий свет, на кровати лежит книга, а рядом устроилась игрушка. Кто-то читает сказку, кто-то слушает и улыбается. Так вечер заканчивается спокойно и доброжелательно.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спешки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длинного дня приятно просто посидеть вместе и поговорить. Один делится новостями, другой кивает, третий приносит чай. И вдруг обычный вечер становится самым уютным за всю неделю.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спокойно и тепло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семьях каждый праздник отмечают дома все вместе. Украшают комнату, готовят угощение и делают фотографии, чтобы потом вспоминать радостный день с улыбкой.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по-особому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есть любимое занятие на выходных: прогулка в парке, поездка к родственникам или игра всей семьёй. Повторяющиеся дела создают чувство уюта и порядка.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воскресенье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 семьи есть особое блюдо по воскресеньям или общий обед в определённый день. Такие маленькие привычки делают обычную неделю добрее и вкуснее.
</a:t>
            </a:r>
            <a:endParaRPr lang="en-US" sz="1033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ночь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 может стать тёплой семейной традицией. Один человек читает, другой слушает, и день заканчивается спокойно. Завтра захочется повторить это снова.
</a:t>
            </a:r>
            <a:endParaRPr lang="en-US" sz="10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помогает в течение дня
</a:t>
            </a:r>
            <a:endParaRPr lang="en-US" sz="277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поддержка в семье меняется в течение обычного дня и в трудные моменты.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семье важно уважение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ссор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уважают друг друга, обид и конфликтов становится меньше. Людям легче договариваться, а в семье сохраняются спокойствие, доверие и хорошее настроение.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настроению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устал или расстроен, ему особенно нужна поддержка. Внимательный взгляд, тихий голос и доброе слово помогают близкому человеку почувствовать заботу.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говорит, важно не перебивать и дослушать его до конца. Так легче понять друг друга и не спорить по пустякам, как это иногда любят делать даже очень серьёзные взрослые.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начинается с простых слов: «здравствуйте», «пожалуйста», «спасибо», «извини». Они звучат спокойно и делают общение добрым, даже если у всех был трудный день.
</a:t>
            </a:r>
            <a:endParaRPr lang="en-US" sz="10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помогать дома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маленькое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с простых поручений: убрать игрушки, вытереть стол или поставить обувь на место. Это несложно, зато сразу видно результат.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больше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повторяется каждый день, ребёнок привыкает отвечать за свои вещи и действия. Он лучше понимает, как поддерживать порядок без напоминаний.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— чувство нужности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делает жизнь семьи легче и теплее. Ребёнок видит, что его труд важен, и чувствует себя настоящим помощником.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и радость вместе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угощения, лежат открытки и блестят яркие салфетки. Вся семья собирается рядом, улыбается и делится хорошим настроением. Даже обычный чай в такой день кажется особенно вкусным.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 и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развешаны шарики, а рядом ждут подарки и маленькие сюрпризы. Дети с любопытством заглядывают в коробки, взрослые улыбаются, и дом наполняется радостным шумом.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поздравлений все встают вместе для снимка. Кто-то поправляет бантик, кто-то держит торт, а кто-то уже смеётся. Такая фотография потом долго напоминает о счастливом дне.
</a:t>
            </a:r>
            <a:endParaRPr lang="en-US" sz="1060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в семье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506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бабушек и дедушек часто очень полезны, потому что они многое видели и умеют заботиться спокойно и терпеливо. Рядом с ними дети чувствуют внимание, поддержку и особую семейную теплоту.
</a:t>
            </a:r>
            <a:endParaRPr lang="en-US" sz="1284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78031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бережно хранят воспоминания о праздниках, поездках, первых школьных днях и других событиях. Старые фотографии, письма и вещи помогают не забывать близких людей и лучше понимать историю своей семьи.
</a:t>
            </a:r>
            <a:endParaRPr lang="en-US" sz="1284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1743550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умеют рассказывать о прошлом так, что обычные события становятся интересными и живыми. Их истории помогают детям узнать, как жили родители, когда были маленькими, и что было важным в семье.
</a:t>
            </a:r>
            <a:endParaRPr lang="en-US" sz="12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здороваться, благодарить, просить и говорить «пожалуйста». Простые вежливые слова делают общение спокойнее и помогают каждому чувствовать уважение, даже в самый обычный день.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правду и не скрывать важное — одно из главных правил дома. Когда близкие доверяют друг другу, им легче решать трудные вопросы и не ссориться из-за недомолвок.
</a:t>
            </a:r>
            <a:endParaRPr lang="en-US" sz="1105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убирать за собой, беречь вещи и не разбрасывать одежду, книги или игрушки. Такой порядок помогает всем быстрее находить нужное и делает дом уютнее и чище.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уважение к труду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ценить старания тех, кто готовит, убирает, стирает и заботится о доме. Если каждый выполняет свои обязанности аккуратно, жить вместе становится намного приятнее и легче.
</a:t>
            </a:r>
            <a:endParaRPr lang="en-US" sz="11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семья строится не на больших словах, а на ежедневной заботе: помочь, поблагодарить, выслушать и вовремя помириться. Каждый такой поступок делает дом теплее.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доброе дело каждый день может укреплять семейные отношения
</a:t>
            </a:r>
            <a:endParaRPr lang="en-US" sz="1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 и память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семейный архив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складывать фотографии и памятные предметы в альбом или коробку, получается настоящий семейный архив. Он помогает детям узнать больше о родных и почувствовать, что у семьи есть своя история.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Открытки, письма, маленькие сувениры и детские рисунки тоже хранят семейную историю. Такие вещи напоминают о дорогих людях и событиях, которые хочется беречь в памяти долго.
</a:t>
            </a:r>
            <a:endParaRPr lang="en-US" sz="1152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помогают сохранить важные моменты: улыбки на празднике, поездки, школьные дни и обычные домашние вечера. Потом их приятно пересматривать и вспоминать, как семья жила и радовалась вместе.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помогают своей семье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свои вещи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сам собрать портфель, убрать игрушки и аккуратно сложить одежду. Такие дела занимают немного времени, но сразу делают комнату чище и помогают взрослым меньше волноваться.
</a:t>
            </a:r>
            <a:endParaRPr lang="en-US" sz="913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по дому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вытереть стол, полить цветы, поставить посуду на место или накрыть на ужин. Когда ребёнок помогает, он учится замечать, сколько труда нужно для уютного дома.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начинается с простых слов: позвать близких к столу, сказать спасибо, пожелать доброго дня. Внимание и добрые слова поддерживают семью не хуже большой помощи.
</a:t>
            </a:r>
            <a:endParaRPr lang="en-US" sz="988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есть младшие дети, старшие могут поиграть с ними, помочь одеться или присмотреть за ними недолго. Это учит терпению, ответственности и доброму отношению к другим.
</a:t>
            </a:r>
            <a:endParaRPr lang="en-US" sz="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помириться после ссоры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спокойно исправить обиду и вернуть добрые отношения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68" y="3238872"/>
            <a:ext cx="29896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привычки, которые растут в семье
</a:t>
            </a:r>
            <a:endParaRPr lang="en-US" sz="3182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напоминают мыть руки, ребёнок быстрее запоминает полезную привычку. Она помогает беречь здоровье дома, в школе и перед едой, почти как маленький щит.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читают вслух, обсуждают сказки и бережно относятся к книгам, ребёнок начинает читать охотнее. Так в семье растут любознательность, внимание и воображение.
</a:t>
            </a:r>
            <a:endParaRPr lang="en-US" sz="915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зубы, умываться и следить за собой легче, когда взрослые показывают хороший пример. Такие привычки делают утро бодрым, а улыбку — по-настоящему солнечной.
</a:t>
            </a:r>
            <a:endParaRPr lang="en-US" sz="857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вовремя, выполнять обещания и помогать младшим — полезные привычки, которые формируются в семье. Они учат уважать время других и быть надёжным человеком.
</a:t>
            </a:r>
            <a:endParaRPr lang="en-US" sz="8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семье нужен особенно добрый разговор
</a:t>
            </a:r>
            <a:endParaRPr lang="en-US" sz="2953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успокоиться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важно сделать паузу, подышать ровно и не говорить сгоряча. Спокойствие помогает лучше понять, что именно огорчило, и не поссориться сильнее.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нужно дать возможность сказать свою мысль по очереди, без крика и перебиваний. Когда близкие слушают друг друга внимательно, обида становится меньше, а разговор — честнее.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Обсудить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спокойного разговора легче понять, как исправить ошибку и что сделать по-другому. Иногда помогает простое извинение, а иногда — договориться о новых правилах.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объятие или тихая помощь показывают, что семья рядом даже в трудный день. Такая поддержка возвращает уверенность и помогает снова почувствовать себя лучше.
</a:t>
            </a:r>
            <a:endParaRPr lang="en-US" sz="10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бывают разными, но ценности похожи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или маленькая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много родственников живёт рядом, а в другой рядом только самые близкие люди. Но и там, и там важны забота, внимание и ежедневная поддержка.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или тихая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семьи любят много разговаривать, смеяться и собираться вместе, а другие ценят спокойствие и тишину. Разный уклад не мешает главному — дружбе и доверию между близкими.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есть любимые традиции: совместный ужин, прогулка, вечер игры или чтения. Такие привычки делают дом особенным и помогают всем чувствовать себя частью одного круга.
</a:t>
            </a:r>
            <a:endParaRPr lang="en-US" sz="1223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 семья ни выглядела со стороны, в ней особенно важны любовь, уважение и желание помогать. Именно эти качества делают людей ближе и сильнее.
</a:t>
            </a:r>
            <a:endParaRPr lang="en-US" sz="12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это тепло, которое всегда рядом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человеку расти добрым, смелым и внимательным. Когда дома есть забота, уважение, помощь и тёплые воспоминания, рядом становится спокойно и радостно.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2026-05-26T00:40:05Z</dcterms:created>
  <dcterms:modified xsi:type="dcterms:W3CDTF">2026-05-26T00:40:05Z</dcterms:modified>
</cp:coreProperties>
</file>