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братья: кто они и почему они важны в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братьях, дружбе, помощи и тёплых семейных отношениях.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— это не только родственник, но и товарищ по играм, домашним делам и семейным историям. Он может быть родным, двоюродным или сводным, но в любом случае остаётся важной частью семьи.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в семье: близкий человек рядом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Родные, двоюродные и сводные братья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братья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братья имеют общих маму и папу. Обычно они растут рядом с самого детства, вместе играют, учатся делиться и хорошо знают привычки друг друга.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Двоюродные братья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Двоюродные братья — это дети братьев и сестёр родителей. Они встречаются на праздниках, в гостях и во время семейных поездок, поэтому тоже становятся очень близкими.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братья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братья живут в одной семье и имеют только одного общего родителя. Даже при такой разнице они могут дружить, помогать друг другу и чувствовать себя настоящими братьями.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родственные связи делают семью шире и теплее. Когда рядом много близких людей, ребёнок чувствует поддержку, а семейные встречи запоминаются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дома: помощник, товарищ и сосед по детству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может помочь собрать портфель, найти нужную вещь или объяснить новое задание. Такие маленькие дела кажутся простыми, но именно они делают дом дружнее и спокойнее.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друг у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брат часто повторяет за старшим, а старший учится быть терпеливым и внимательным. Так в семье незаметно появляются забота, уважение и привычка поддерживать близких.
</a:t>
            </a:r>
            <a:endParaRPr lang="en-US" sz="1349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домашние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братья вместе убирают комнату, читают книгу или помогают взрослым, они становятся ближе. Даже обычные дела превращаются в хорошие уроки дружбы и ответственности.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сосед по детству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рядом не только в игре, но и в обычной жизни. С ним легче пережить скучный вечер, придумать занятие и разделить радость от удачного дня.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братья делают вместе каждый день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придумки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вместе строят башни, играют во дворе, катаются на велосипеде и придумывают новые правила. Когда фантазия работает у двоих сразу, становится намного веселее.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читать книги, рассматривать картинки или разбирать трудное слово. Один подсказывает другому, и обычное занятие превращается в маленькое общее открытие.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 очереди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братья спорят из-за игрушек, очереди или того, кто первым начал игру. Это случается часто, но важно помнить: уметь ждать и договариваться гораздо полезнее.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воспоминания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 оставляют в памяти смешные, тёплые и очень домашние истории. Потом именно из них складываются семейные воспоминания, которые приятно вспоминать снова и снова.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братья иногда ссорятся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часто хотят разного: один выбирает игру, другой — книгу, а третий уже устал. Когда желания не совпадают, легко начинается спор.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очередь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может вспыхнуть из-за одной машины, любимого конструктора или права быть первым. Если никто не хочет уступать, напряжение быстро растёт.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и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устал, проголодался или расстроился, он хуже контролирует себя. Тогда даже маленькая неприятность кажется большой и вызывает слёзы или крик.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усилить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Толчки, обзывания и громкие крики делают ссору ещё сильнее. Спокойный голос, пауза и честное признание своей ошибки помогают быстрее вернуться к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братья мирятся после ссоры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часто начинается со слов: «Прости», «Я был неправ», «Давай играть дальше». Иногда одной короткой фразы достаточно, чтобы напряжение стало меньше.
</a:t>
            </a:r>
            <a:endParaRPr lang="en-US" sz="137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Рукопожатие, объятие или добрый взгляд помогают показать: ссора закончилась. Такой шаг требует смелости, но именно он открывает дорогу к примирению.
</a:t>
            </a:r>
            <a:endParaRPr lang="en-US" sz="137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Вернуться к общему делу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игра, обмен игрушками или помощь друг другу быстро возвращают хорошее настроение. Когда братья снова заняты одним делом, обида уходит быстрее.
</a:t>
            </a:r>
            <a:endParaRPr lang="en-US" sz="137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тёплые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примирения дома становится спокойнее, а братья снова чувствуют себя командой. Доброе завершение ссоры учит, что отношения важнее любого спора.
</a:t>
            </a:r>
            <a:endParaRPr lang="en-US" sz="13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брат и младший брат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учит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брат часто показывает, как завязать шнурки, собрать конструктор или прочитать трудное слово. Его советы помогают младшему чувствовать себя увереннее в новых делах.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удивляет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брат приносит в дом много энергии, вопросов и смешных открытий. С ним скучно не бывает: он умеет рассмешить и посмотреть на всё по-новому.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близкие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возрасте не мешает дружбе. Один брат может быть примером, а другой — источником радости, и вместе они хорошо дополняют друг друга.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команда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хорошей семье старший и младший брат помогают друг другу и чувствуют себя частью одной команды. Тогда рядом есть и поддержка, и весёлое общение.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в книгах и сказках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братья часто проходят испытания вместе и не оставляют друг друга в беде. Такие истории показывают, как важно быть верным близкому человеку.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братья защищают семью, помогают в трудный момент и не боятся трудностей. Их поступки напоминают, что храбрость бывает доброй и заботливой.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сильнее силы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сила героя не только в мускулах, но и в честности, добрых словах и умении поддержать. Братство делает персонажей по-настоящему сильными.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братьев помогают увидеть, как важны помощь, доверие и уважение. После таких историй хочется самому поступать по-доброму и честно.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братстве в культуре и традициях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братья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братья с детства учатся делать что-то рядом: мастерить, помогать по дому, учиться или путешествовать. В такой работе видно, как каждый вносит свой вклад, а общий результат становится лучше. Совместное дело часто запоминается на годы.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слова, которые не стареют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братьях люди придумали пословицы, песни и тёплые выражения. Эти короткие фразы хранят уважение к семейной верности и напоминают, что братская поддержка ценится во все времена. В них слышится опыт многих поколений.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Братство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прошлом, и сегодня братья остаются для друг друга опорой. Они могут жить далеко, заниматься разным делом или быть очень непохожими, но общие корни и воспоминания делают их настоящей командой.
</a:t>
            </a:r>
            <a:endParaRPr lang="en-US" sz="12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старших братьев о младших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брат может завязать шнурки, донести тяжёлую сумку или подсказать, как справиться с новым заданием. Такие маленькие поступки делают младшего спокойнее и увереннее.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старший брат, темнота, шумный двор или незнакомая ситуация кажутся не такими страшными. Его присутствие помогает младшему чувствовать себя в безопасности и не теряться.
</a:t>
            </a:r>
            <a:endParaRPr lang="en-US" sz="1262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подражания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брат часто внимательно смотрит на старшего и повторяет его слова, игры и привычки. Поэтому старшему важно быть терпеливым, вежливым и честным в повседневных делах.
</a:t>
            </a:r>
            <a:endParaRPr lang="en-US" sz="1262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доброты в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старшего брата — это не просто помощь, а настоящая школа доброты. Она учит внимательности, ответственности и умению замечать, когда другому нужна поддержка.
</a:t>
            </a:r>
            <a:endParaRPr lang="en-US" sz="12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братья учат друг друга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учатся ждать своей очереди, спокойно слушать друг друга и не торопить собеседника. Это полезно и дома, и в школе, где часто нужно договариваться без спора.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брат признаёт ошибку и говорит правду, доверие в семье становится крепче. Честные слова помогают быстрее решить ссору и не превращать маленькую проблему в большую.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 учит бережно относиться к игрушкам, книгам и личным вещам. Если один аккуратно пользуется чужими предметами, второму легче делиться и не переживать.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поддерживать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показывают, как важно не смеяться над промахом, а помочь исправить его. Добрая поддержка делает отношения теплее и помогает каждому чувствовать себя нужным.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в большой семье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большой семье один брат может придумывать идеи, другой — мастерить, третий — проверять результат, а четвёртый — подбадривать остальных. Вместе они действуют как дружная команда.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сближает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братья помогают накрывать на стол, готовиться к празднику или убирать комнату, у них появляется больше общих дел. Такие моменты учат работать рядом и не мешать друг другу.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 согласии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старается не только за себя, но и за всех, семейные дела идут быстрее и легче. Согласие помогает избежать лишних ссор и сохранить хорошее настроение.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становятся ярче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могут вместе украшать дом, готовить сюрпризы и встречать гостей. Тогда любой праздник запоминается не только подарками, но и ощущением настоящего семейного единства.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том, как братья остаются близкими на расстоянии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перед сном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брат живёт в другом городе, но каждый вечер звонит младшему и спрашивает, как прошёл день. Они смеются над одними и теми же шутками и вспоминают летние игры во дворе. Даже через экран в их разговоре чувствуется настоящее тепло.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рисунком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брат отправил старшему письмо, где на полях нарисовал их общий дом и любимого кота. Получив конверт, старший долго улыбался и сразу позвонил. Простая бумажная весточка напомнила им, что близость не зависит от километров.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Долгожданная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разлуки братья встретились на вокзале и сразу узнали друг друга по улыбке. Сначала они неловко молчали, а потом крепко обнялись и заговорили без остановки. В такие минуты ожидание превращается в радость.
</a:t>
            </a:r>
            <a:endParaRPr lang="en-US" sz="11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834" y="1815640"/>
            <a:ext cx="251700" cy="20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брат помогает в трудный день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Выслушает до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не получилось, брат не перебивает и не смеётся. Он даёт выговориться, а потом помогает спокойнее посмотреть на ситуацию и найти следующий шаг.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Поддержит делом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брат может проверить тетрадь, напомнить правило или просто посидеть рядом. Такая помощь уменьшает волнение и показывает, что трудность можно пережить вместе.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Скажет тёплые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услышать: «У тебя получится». Добрые слова брата возвращают уверенность, особенно когда ребёнок устал, расстроен или боится ошибиться ещё раз.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Побудет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Братская поддержка часто выражается не в длинных советах, а в спокойном присутствии. Фраза «Я рядом» помогает чувствовать себя защищённым и смелее идти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выражения о братьях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братьях говорят просто, но очень метко. В нескольких словах они передают уважение, доверие и готовность прийти на помощь в любой семейной ситуации.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многих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«Брат за брата» или «Старший брат — второй отец» появились не случайно. Люди давно заметили, что в семье особенно важны верность и поддержка.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хранит ценности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слышим такие слова, сразу понимаем: братство всегда считалось частью настоящей силы семьи. Народная мудрость напоминает, что добрые отношения нужно беречь.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в мире животных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 держатся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львят, волчат и медвежат братья и сёстры часто играют рядом, переворачиваются в траве и учатся не отходить далеко друг от друга. Такие игры помогают им становиться смелее и внимательнее. Вместе легче заметить опасность и быстрее освоить мир.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детёныши растут рядом, они учатся делить пространство, еду и внимание взрослых. Это похоже на большую семейную школу, где каждый получает важный урок. Общие игры и совместные действия делают их увереннее и дружнее.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хорошим братом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брат умеет слушать до конца и не перебивать на полуслове. Если понять, что чувствует другой, легче помочь ему, а не случайно обидеть.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Делиться и ждать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делиться игрушками, книгами и временем показывает уважение к брату. Когда человек умеет ждать своей очереди, в доме становится меньше споров и больше спокойствия.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дразнить, а поддерживать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 бывают весёлыми только тогда, когда никому не больно. Настоящий брат не смеётся над промахами, а помогает исправить ошибку и чувствовать себя увереннее.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честным и вежливым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слова, честность и аккуратность делают отношения крепкими. Если брат держит обещание и бережёт чужие вещи, ему легче заслужить доверие всей семьи.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братство живёт сегодня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растут рядом: играют, спорят, делят игрушки и учатся договариваться. Именно в это время появляется первый опыт дружбы, терпения и общей ответственности.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становятся старше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у братьев появляются разные интересы и занятия, но связь остаётся. Они всё так же советуются, помогают друг другу и радуются общим успехам.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взрослой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братья живут отдельно, они могут часто созваниваться, встречаться и поддерживать друг друга. Семейная близость сохраняется в памяти, заботе и добрых делах.
</a:t>
            </a:r>
            <a:endParaRPr lang="en-US" sz="1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Братство начинается с добрых поступков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Братство — это не только родство, но и ежедневные дела: помощь, честность, терпение и забота. Когда братья умеют поддерживать друг друга, семья становится дружнее, сильнее и теплее.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2026-05-26T09:41:35Z</dcterms:created>
  <dcterms:modified xsi:type="dcterms:W3CDTF">2026-05-26T09:41:35Z</dcterms:modified>
</cp:coreProperties>
</file>