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и теоремы в алгебре: язык точных утверждений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том, как математика отличает истину от предположения.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одно неточное слово может изменить смысл утверждения. Поэтому здесь важны логика, точность и доказательство: они помогают отделять верное общее правило от случайного примера и уверенно работать с формулами, уравнениями и неравенствами.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алгебре нужны точные формулировки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высказывание в алгебре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 — это предложение, для которого можно однозначно установить, истинно оно или ложно. Если ответ нельзя определить точно, перед нами не высказывание, а другая речевая форма.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фразы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просьбы и расплывчатые выражения не считаются высказываниями: «Найди корень», «Это число большое», «x — удобное число». У них нет точного признака истинности или ложности.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высказываниям относятся фразы вроде «7 больше 3», «x=5 является решением уравнения x+2=7» и «квадрат любого числа неотрицателен». Каждое из них можно проверить по смыслу.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высказывания помогает не путать математическое утверждение с обычной фразой и сразу понимать, можно ли его доказать, опровергнуть или проверить на примере.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Истинные, ложные и не являющиеся высказываниями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что математическая фраза должна иметь однозначную оценку.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или ложность возможна только тогда, когда смысл утверждения определён полностью и не зависит от догадки.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курса алгебры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28" y="1312425"/>
            <a:ext cx="3875295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язык алгебры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записывает мысли коротко и точно с помощью букв, чисел и знаков действий. Переменные позволяют говорить не об одном числе, а о целом наборе возможных значений.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«если», «то», «и», «или», «не» помогают строить сложные утверждения из простых частей. Благодаря им можно точно показать, при каких условиях выполняется свойство.
</a:t>
            </a:r>
            <a:endParaRPr lang="en-US" sz="1244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Равенство, неравенство, принадлежность и скобки задают строгий порядок записи. Они не украшают формулу, а помогают правильно понимать, что именно утверждается и как связаны части выражения.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вроде x^2-9=(x-3) (x+3), |x|≥0 и «если a&gt;0, то a^2&gt;0» показывают, что алгебраический язык делает утверждения краткими, ясными и проверяемыми.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теорема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от условия к доказательству и заключению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заключение в записи «если… то…»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«если»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«если A, то B» первая часть, A, называется условием. Она задаёт ситуацию, при которой можно ожидать выполнение утверждения и начать рассуждение.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«то»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часть, B, — это заключение. Именно оно должно следовать из условия, если утверждение верно. В алгебре такая форма часто описывает свойства выражений, чисел и функций.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условие и заключение местами, смысл теоремы изменится, а иногда и станет ложным. Поэтому в каждой формулировке важно точно видеть, что дано и что требуется получить.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теоремы и её смысл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звучит как готовое утверждение, но её обоснование всегда находится отдельно: в решении, объяснении или доказательстве.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содержит только условие и заключение; доказательство подтверждает их связь и делает утверждение обоснованным.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построения математических утверждений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38" y="4109015"/>
            <a:ext cx="14017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Определения, аксиомы и теоремы в школьной алгебре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объясняет смысл нового понятия: корня уравнения, модуля числа, степени или другого термина. Оно помогает одинаково понимать запись и правильно использовать её в решениях.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принимается без доказательства и служит отправной точкой рассуждений. На ней строятся дальнейшие свойства и преобразования, которые уже можно доказывать.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утверждает новое свойство и требует строгого доказательства. В алгебре она позволяет выводить полезные правила из уже известных положений, а не запоминать каждый случай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теоремы из алгебры: квадрат суммы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(a+b)^2=a^2+2ab+b^2 показывает, что квадрат суммы раскладывается на три слагаемых. Это не просто правило вычисления, а доказанное равенство, которым удобно пользоваться в преобразованиях.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раскрывать скобки, упрощать выражения и решать уравнения. Если видеть формулу как теорему, легче понимать, почему каждое преобразование допустимо и откуда берётся результат.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запись недостаточно: нужно видеть её смысл. Тогда формула перестаёт быть набором букв и превращается в надёжный инструмент, который работает в разных задачах алгебры.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217632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и обратное утверждение: примеры из алгебры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обратное утверждение нельзя считать верным автоматически: его нужно проверять отдельно на истинность.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условия и заключения может изменить смысл утверждения; иногда требуется не одно, а несколько допустимых ответов.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 9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Обратное, противоположное и контрапозиция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получают простой перестановкой частей «если A, то B»: теперь говорят «если B, то A». Такое утверждение может оказаться истинным, но проверять его нужно отдельно.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строят иначе: и условие, и заключение заменяют отрицаниями. Оно не совпадает с обратным, поэтому по нему нельзя судить об истинности исходной теоремы без анализа.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Контрапозиция имеет вид «если не B, то не A». Она логически равносильна исходному утверждению и часто помогает доказывать свойства, особенно в задачах на делимость и неравенства.
</a:t>
            </a:r>
            <a:endParaRPr lang="en-US" sz="11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алгебраического утверждения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общего утверждения на примерах и контрпримерах.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как строгая цепочка рассуждений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доказательства должен опираться на определения, свойства действий, формулы или уже доказанные теоремы. Без такой опоры рассуждение превращается в догадку, а не в математический вывод.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ход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доказательстве из условия последовательно получают заключение. Этот способ удобен, когда нужно преобразовать выражение, показать равенство или вывести свойство из данных предпосылок.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от противного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проще предположить, что утверждение неверно, и прийти к противоречию. Тогда исходное утверждение считается доказанным. Такой прием часто применяют в задачах на неравенства и делимость.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доказательства нельзя пропускать важные шаги или заменять их словами «очевидно». Каждый переход должен быть понятен, проверяем и логически связан с предыдущим, иначе доказательство неполно.
</a:t>
            </a:r>
            <a:endParaRPr lang="en-US" sz="11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доказательства в алгебре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решают разные задачи: одни подтверждают утверждение, другие быстро показывают его ошибочность. Выбор метода зависит от формы записи и цели рассуждения.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доказательство чаще всего используется для подтверждения свойств, от противного — для сложных выводов, а контрпример сразу опровергает неверное общее утверждение.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доказательства в школьной алгебре.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1599"/>
            <a:ext cx="153900" cy="13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53049"/>
            <a:ext cx="153900" cy="15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42056"/>
            <a:ext cx="153900" cy="1758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теоремы встречаются в алгебре 9 класса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помогают быстро раскрывать скобки и упрощать выражения. Благодаря им можно заменить длинное вычисление коротким и получить точный результат без лишних преобразований.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со степенями важны общие правила: как перемножать, делить и возводить в степень. Эти правила оформлены как доказанные утверждения и используются постоянно.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квадратных уравнений опираются на теоремы о корнях, разложении на множители и формулы дискриминанта. Они позволяют находить ответ системно, а не перебором.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дробных выражений нужно учитывать область допустимых значений и свойства равенств. Теоремы здесь защищают от ошибок с нулём в знаменателе.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формулируют точно: где возрастает, убывает, принимает нули или не имеет значений. Теоремы помогают делать выводы по графику и по формуле.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контрпримеры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опровержение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показывает, что общее утверждение неверно, даже если оно кажется правдоподобным. Достаточно одного найденного случая, чтобы отказаться от неверного правила.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 «все» и «любой»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относиться к словам «все», «всегда», «любой». Если формулировка слишком общая, контрпример помогает проверить, действительно ли она выполняется без исключений.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«если x² &gt; x, то x &gt; 1» неверно: при x = -1 получаем 1 &gt; -1, но условие x &gt; 1 не выполняется. Такой пример сразу опровергает правило.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точно читать условия задач и строить правильные рассуждения в алгебре.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делают математическую речь ясной: они помогают формулировать утверждения, проверять их и избегать логических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 «Высказывания. Теоремы» в курсе алгебры 9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высказываниями и теоремами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75" y="2257363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теоремы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условие принимают за заключение или наоборот. Из-за этого ученик неверно понимает смысл утверждения и делает неправильный вывод при решении задачи.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58142" y="2257302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обратное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может быть ложным, даже если исходное верно. Поэтому перестановку частей нельзя принимать на веру: нужна отдельная проверка или контрпример.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03105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Подменяют доказательство 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пример не доказывает общее правило. Для доказательства нужно показать, что утверждение верно для всех подходящих случаев, а не только для выбранного числа.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5648086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область допустимых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дробях и корнях важно учитывать ограничения. Если не проверить знаменатель или подкоренное выражение, можно получить неверное равенство или лишний корень.
</a:t>
            </a:r>
            <a:endParaRPr lang="en-US" sz="985" dirty="0"/>
          </a:p>
        </p:txBody>
      </p:sp>
      <p:sp>
        <p:nvSpPr>
          <p:cNvPr id="15" name="Text 6"/>
          <p:cNvSpPr txBox="1"/>
          <p:nvPr/>
        </p:nvSpPr>
        <p:spPr>
          <a:xfrm>
            <a:off x="7393076" y="2270060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«всегда», «все» и «любой» можно использовать только тогда, когда утверждение действительно доказано. Иначе они вводят в заблуждение и ослабляют решение.
</a:t>
            </a:r>
            <a:endParaRPr lang="en-US" sz="9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формулировок делает алгебру доказательной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помогают отличать истину от ложных утверждений, а теоремы показывают, что верно при заданных условиях. Именно точность делает алгебру наукой строгих и понятных выводов.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2026-05-29T11:47:23Z</dcterms:created>
  <dcterms:modified xsi:type="dcterms:W3CDTF">2026-05-29T11:47:23Z</dcterms:modified>
</cp:coreProperties>
</file>