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речи, которая точно называет всё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существительное важно в 6 классе
</a:t>
            </a:r>
            <a:endParaRPr lang="en-US" sz="241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помогает назвать героя, место, предмет или чувство. Без него трудно построить точное высказывание, поэтому в 6 классе его признаки изучают особенно внимательно.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9598" y="1341433"/>
            <a:ext cx="287014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43079"/>
            <a:ext cx="325505" cy="260404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2737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 по профессии, роли или возрасту: ученик, учитель, врач, девочка. Такие слова помогают точно сказать, о ком идёт речь в тексте.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части речи относятся и названия животных: кошка, медведь, лиса, собака. Они отвечают на вопрос кто? и обозначают живые существа.
</a:t>
            </a:r>
            <a:endParaRPr lang="en-US" sz="150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вещи, которыми мы пользуемся каждый день: тетрадь, рюкзак, парта, ручка. Эти слова отвечают на вопрос что? и часто встречаются в школьной речи.
</a:t>
            </a:r>
            <a:endParaRPr lang="en-US" sz="1411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может обозначать природные явления: ветер, дождь, снег, гроза, весна. Такие слова помогают описывать погоду, время года и изменения в природе.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качества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Существительными называют и абстрактные понятия: радость, доброта, смелость, дружба. Они не видны глазами, но очень важны для смысла текста и выражения мыслей.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существительное по вопросу
</a:t>
            </a:r>
            <a:endParaRPr lang="en-US" sz="2622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спросите: кто? На этот вопрос отвечают слова, которые называют людей и животных: мальчик, врач, лиса, собака. Они обозначают живые существа.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подходит вопрос что?, перед вами предмет, явление или понятие: парта, снег, дружба, весна. Такие слова легко найти в учебных текстах и упражнениях.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не меняются у слова, а число и падеж изменяются в речи и помогают строить предложение.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постоянные и непостоянные признаки существительного на простых примерах.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имени существительного
</a:t>
            </a:r>
            <a:endParaRPr lang="en-US" sz="226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имён существительных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— постоянный признак, поэтому одно и то же слово не переходит из одного рода в другой.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в русском языке равноправны по значению, а выбор формы зависит от начальной формы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Ориентируйтесь на начальную форму в единственном числе. У большинства слов именно она подсказывает род без дополнительных изменений слова в предложении.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часто имеет нулевое окончание или окончания -й, -ь: дом, герой, словарь. Эти формы обычно легко запомнить по примеру.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часто оканчивается на -а, -я, -ь: школа, земля, ночь. Средний род чаще всего имеет окончания -о, -е: окно, море.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род нужно запоминать отдельно, по словарю: сирота, умница, плакса. Такие слова называют общий род и требуют внимания к контексту.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существительного
</a:t>
            </a:r>
            <a:endParaRPr lang="en-US" sz="2658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разбор имени существительного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морфологическом разборе слова в предложении.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465" y="1354426"/>
            <a:ext cx="284384" cy="4550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189" y="1354426"/>
            <a:ext cx="455014" cy="4550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3214" y="1412656"/>
            <a:ext cx="28083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612917" y="1899829"/>
            <a:ext cx="3388739" cy="1495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существительные называют людей и животных: брат, врач, кошка, медведь. Они отвечают на вопрос кто? и помогают выделить живые объекты в предложении.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5253" y="1412656"/>
            <a:ext cx="28083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44956" y="1899829"/>
            <a:ext cx="3388739" cy="1495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существительные называют предметы, явления природы и понятия: стол, снег, гроза, город, дружба. Они отвечают на вопрос что? и обозначают неживые объекты.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8225" y="397625"/>
            <a:ext cx="6621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endParaRPr lang="en-US" sz="192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обозначают один конкретный объект, а нарицательные — целый класс предметов; разница заметна и в написании.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существительные
</a:t>
            </a:r>
            <a:endParaRPr lang="en-US" sz="182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существительных по значению и написанию.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называет один предмет: книга, дерево, ученик. Множественное число показывает, что предметов несколько: книги, деревья, ученики. По числу легко увидеть, о чём именно говорит слово.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существительные, которые употребляются только в одном числе. Например, молоко и сахар обычно стоят в единственном числе, а ножницы и сутки — только во множественном.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имён существительных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6 класса; иллюстративные формы слова «книга».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имён существительных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 помогает словам в предложении согласовываться и уточнять смысл высказывания.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шесть падежей работают как система: каждый отвечает за свою смысловую роль и форму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помогают определить падеж
</a:t>
            </a:r>
            <a:endParaRPr lang="en-US" sz="238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предлог и окончание слова: они часто подсказывают падеж. Например, в школе и о книге сразу показывают, что форма слова изменилась.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сравнить слово с начальной формой. У существительного меняется окончание, когда оно становится в другое грамматическое положение в предложении.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проверить вопрос: к другу, с другом, у мамы. Вопрос и окончание вместе помогают точно определить падеж без ошибки.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существительного в предложении
</a:t>
            </a:r>
            <a:endParaRPr lang="en-US" sz="2611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становится подлежащим и называет того, о ком или о чём говорится в предложении: Лес шумит, Ученики читают.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нередко бывает дополнением и уточняет действие: ребята взяли книгу, увидели птицу, построили дом. Оно делает высказывание более точным и понятным.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сказуемом существительное помогает назвать признак или состояние: День был тёплым, брат стал спортсменом. Так предложение получает законченную мысль.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встречается и в обстоятельственных сочетаниях: мы гуляли в парке, встретились у школы. Без него текст теряет конкретность и выразительность.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новые существительные
</a:t>
            </a:r>
            <a:endParaRPr lang="en-US" sz="255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глагола к названию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слова учить появляется учитель — человек, который учит других. Такое слово сразу называет профессию и помогает точнее представить героя на схеме слов.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действия к предмету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бегать связано с существительным бег. Оно называет само действие как явление и удобно показывает, как из одного корня вырастает новое слово.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качества к понятию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прилагательного добрый образуется доброта, а от слова лес — лесник. Одни слова называют чувство, другие — человека, связанного с местом или занятием.
</a:t>
            </a:r>
            <a:endParaRPr lang="en-US" sz="128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новые существительные
</a:t>
            </a:r>
            <a:endParaRPr lang="en-US" sz="255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существительное с другими частями речи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слово по вопросу, значению и грамматической роли в предложении.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6 класса; примеры типов склонения.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Склонения имён существительных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помогает понять, как существительное изменяется по падежам и какие окончания получает в разных формах.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объединяют слова с похожими окончаниями и помогают быстро подобрать правильную падежную форму.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правила, связанные с существительными
</a:t>
            </a:r>
            <a:endParaRPr lang="en-US" sz="1698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в собственных именах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людей, географические названия и названия стран пишутся с большой буквы: Анна, Казань, Россия. Это сразу показывает, что речь идёт об одном конкретном объекте.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безударных окончаний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слышится неясно, его проверяют по склонению и по словарю. Так легче избежать ошибки в словах, где звук и буква не совпадают точно.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значение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пишутся одинаково, но различаются по смыслу: замок и замок. Чтобы выбрать правильный вариант, нужно понять значение и контекст предложения.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выбрать написание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леса и леса́ ударение меняет не только звучание, но и смысл. Поэтому при письме важно вслух произнести слово и проверить его форму.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 тот же вопрос не мешает различать существительные по роду, числу и окончанию.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«Имя существительное»; данные для сравнения форм слов.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помогают быстро увидеть, как род, число и окончание влияют на форму существительного.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существительных по основным признакам
</a:t>
            </a:r>
            <a:endParaRPr lang="en-US" sz="190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главное, что нужно запомнить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всё, о чём мы говорим, и помогает строить точные предложения. Его признаки и формы делают речь ясной, связной и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2026-05-23T09:02:39Z</dcterms:created>
  <dcterms:modified xsi:type="dcterms:W3CDTF">2026-05-23T09:02:39Z</dcterms:modified>
</cp:coreProperties>
</file>